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1" d="100"/>
          <a:sy n="81" d="100"/>
        </p:scale>
        <p:origin x="-246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DA4FE60-81F2-4C0D-B26E-89CDDDED14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9785EF-B260-4A3C-B4F3-51F668FD6C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EAD52B-E2C1-451B-9A94-E2E35D32A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89929AF-B457-4408-8A67-A0B52D635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25E2E05-3BEB-4BB9-BD4D-92ED7C3D6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7351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0DD4279-8039-4505-BCB0-15A611E4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B97C24-32C6-4FA3-8979-C12C664D91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5E7D60-0828-478C-B39F-65AC165A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EC1ADC9-D379-40FA-8E34-C0AC51950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8E02B01-1D46-4A22-9FE7-3D5EC89D6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17695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22338A7-3A58-4673-9EFB-F3862F1DA4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CFB032A-A3E0-4539-B306-AE329CAA9D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94D394D-2605-4B12-A540-7FAD7A5D4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B498FD-D872-4984-9101-C3182F819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D1D3AC-A8A9-46C9-A7BB-B2DC2D702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731814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50C649-4574-4EAC-8A69-6258EC580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6BC166-6A7F-4AD2-A650-AA4C7BF353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281586-2298-446E-A37F-CD43AB447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BAE1BA-2546-439C-8011-147696EC0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3965529-42FF-470D-B7C1-E6C2B3B07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392024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E39DD7-8190-4EEE-A884-E13E64C6F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DD46C5F-53BB-4ACD-A519-CE352A018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EF54D5E-A515-4019-80F0-55C99E458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9B70D-E0A7-4652-8657-EEFB8A402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E2329D5-3F4D-4EB4-8348-B341DE4F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59109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0E9F5B-F9B4-404A-A8BA-047906B8C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999683-2F6C-4C87-8922-EDCCC68F2F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0B3F48E-6D32-4B52-B8BE-C0111C1ED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4561F35-5ADE-4A36-9338-9536B996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F64D5CD-B6A2-4CCC-85B4-FDA414D2F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0CF6F8E-3859-45E0-A8D4-1E510649B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413460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665962-B083-4F7E-ABF0-503416A33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CF251C0-4932-48C0-96B9-ED5957C64D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51AF069-5C12-4D78-9EE9-FDCF54899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60B5855-3E72-4A59-89B3-EC0D16426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0194732-F356-4965-9558-5F5F0C49A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39955CB-9331-4B8E-8804-BF357445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32B00A1-0AE0-4487-92BD-F984E0C8F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A655E3F3-9C7E-41A0-B713-868CB6FC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057571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8C267D-3011-417E-A4DC-F2F3C7AA3B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FEFE1DF-EFC6-480F-8660-FA644388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A9D63F1-E1D0-4E71-ADA8-0DD9178F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E9C4829-F4A4-4E32-A8B2-6FCEA85EA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836280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F8DB2C1-9E2A-4382-AFC7-48BE8DD04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14E3FBC-6F10-407D-84AA-0BB9D9187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2790675-2B66-4B8E-A735-523A6A0A9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20091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F1257F-CAD8-4DD5-9EFA-9E729FEFF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4C8F366-A672-41D5-AF2C-6E8C235E94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DF2A4FA-D896-4521-9883-D889A3D50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BF70C5A-0851-4FE0-9C78-17DEFAD2C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5EE8B35-C7D4-476B-B695-A2FC9F9F7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C2A6E77-1DCE-4C12-A0AB-07DF1C56D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74416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E20582-8C00-4D5C-A154-957E48160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797B713-0668-4B72-9C4D-8A9C81911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M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F31BAB3-C1F7-49C1-B1D2-838D356309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6DE5A44-BE5D-4C79-97C9-FAD010894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3D4EED5-EBE2-4E8B-BF6E-639250CA1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A369CF9-9232-4EE0-B3DD-9EADE8FC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371181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B7A7ECC-4B10-492C-BFEE-05A5936E9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M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FDEABDA-99F6-4973-B24C-F55548056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M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AB994DC-37AF-4B60-881C-3ED25A8B2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5544F-AF01-403A-AC7D-D3B5F1F3B3F7}" type="datetimeFigureOut">
              <a:rPr lang="sr-Latn-ME" smtClean="0"/>
              <a:t>19.1.2019</a:t>
            </a:fld>
            <a:endParaRPr lang="sr-Latn-M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53E296-78A4-4783-8D00-900741A060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M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AA21C40-E7EE-4B21-AA81-2162C8A761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35719-ED61-4409-A8AE-5892E8850890}" type="slidenum">
              <a:rPr lang="sr-Latn-ME" smtClean="0"/>
              <a:t>‹#›</a:t>
            </a:fld>
            <a:endParaRPr lang="sr-Latn-ME"/>
          </a:p>
        </p:txBody>
      </p:sp>
    </p:spTree>
    <p:extLst>
      <p:ext uri="{BB962C8B-B14F-4D97-AF65-F5344CB8AC3E}">
        <p14:creationId xmlns:p14="http://schemas.microsoft.com/office/powerpoint/2010/main" val="61974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73BD43-3878-4B92-A9FB-7744A73A8C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r-Latn-M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56120E9-AC60-40FE-B6C8-58179C887F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ME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D3ACA745-D2DD-4511-8DAC-2C7856D2D3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471645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xmlns="" val="347573333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1977643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206156317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xmlns="" val="3135292579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.</a:t>
                      </a:r>
                      <a:r>
                        <a:rPr lang="sr-Latn-ME" dirty="0" err="1"/>
                        <a:t>docx</a:t>
                      </a:r>
                      <a:endParaRPr lang="sr-Latn-M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Polja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Word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Brojevi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83561514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.JPEG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Kolone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 err="1"/>
                        <a:t>Power</a:t>
                      </a:r>
                      <a:r>
                        <a:rPr lang="sr-Latn-ME" dirty="0"/>
                        <a:t> </a:t>
                      </a:r>
                      <a:r>
                        <a:rPr lang="sr-Latn-ME" dirty="0" err="1"/>
                        <a:t>Point</a:t>
                      </a:r>
                      <a:endParaRPr lang="sr-Latn-M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Funkcije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91854775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.AVI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Redovi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 err="1"/>
                        <a:t>Paint</a:t>
                      </a:r>
                      <a:r>
                        <a:rPr lang="sr-Latn-ME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dirty="0"/>
                        <a:t>Geometrija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89147447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.</a:t>
                      </a:r>
                      <a:r>
                        <a:rPr lang="sr-Latn-ME" sz="2000" b="1" dirty="0" err="1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xlsx</a:t>
                      </a:r>
                      <a:endParaRPr lang="sr-Latn-ME" sz="2000" b="1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Tabele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Program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Matematika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69266144"/>
                  </a:ext>
                </a:extLst>
              </a:tr>
              <a:tr h="1371600">
                <a:tc gridSpan="4">
                  <a:txBody>
                    <a:bodyPr/>
                    <a:lstStyle/>
                    <a:p>
                      <a:pPr algn="ctr"/>
                      <a:r>
                        <a:rPr lang="sr-Latn-ME" sz="4400" b="1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Microsoft Excel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sr-Latn-M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M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M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362467"/>
                  </a:ext>
                </a:extLst>
              </a:tr>
            </a:tbl>
          </a:graphicData>
        </a:graphic>
      </p:graphicFrame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DB6D165C-3340-4BD6-B6AB-25815283D52C}"/>
              </a:ext>
            </a:extLst>
          </p:cNvPr>
          <p:cNvGrpSpPr/>
          <p:nvPr/>
        </p:nvGrpSpPr>
        <p:grpSpPr>
          <a:xfrm>
            <a:off x="261457" y="176169"/>
            <a:ext cx="2525086" cy="1004917"/>
            <a:chOff x="209725" y="117446"/>
            <a:chExt cx="2525086" cy="1004917"/>
          </a:xfrm>
        </p:grpSpPr>
        <p:sp>
          <p:nvSpPr>
            <p:cNvPr id="58" name="Rectangle: Rounded Corners 57">
              <a:extLst>
                <a:ext uri="{FF2B5EF4-FFF2-40B4-BE49-F238E27FC236}">
                  <a16:creationId xmlns:a16="http://schemas.microsoft.com/office/drawing/2014/main" xmlns="" id="{2B3E416A-FB30-4C0D-A96A-852C2FD8570C}"/>
                </a:ext>
              </a:extLst>
            </p:cNvPr>
            <p:cNvSpPr/>
            <p:nvPr/>
          </p:nvSpPr>
          <p:spPr>
            <a:xfrm>
              <a:off x="209725" y="117446"/>
              <a:ext cx="2525086" cy="10049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xmlns="" id="{D4DA8631-9086-48ED-9568-BE170B21C0DF}"/>
                </a:ext>
              </a:extLst>
            </p:cNvPr>
            <p:cNvSpPr/>
            <p:nvPr/>
          </p:nvSpPr>
          <p:spPr>
            <a:xfrm>
              <a:off x="1151507" y="327517"/>
              <a:ext cx="641522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A1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xmlns="" id="{AB917923-F0DE-490F-87AA-FD5670E8C646}"/>
              </a:ext>
            </a:extLst>
          </p:cNvPr>
          <p:cNvGrpSpPr/>
          <p:nvPr/>
        </p:nvGrpSpPr>
        <p:grpSpPr>
          <a:xfrm>
            <a:off x="260059" y="1602297"/>
            <a:ext cx="2526484" cy="1002820"/>
            <a:chOff x="260059" y="1602297"/>
            <a:chExt cx="2526484" cy="1002820"/>
          </a:xfrm>
        </p:grpSpPr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xmlns="" id="{12A63D3C-7586-46C2-89AE-4BA548165A73}"/>
                </a:ext>
              </a:extLst>
            </p:cNvPr>
            <p:cNvSpPr/>
            <p:nvPr/>
          </p:nvSpPr>
          <p:spPr>
            <a:xfrm>
              <a:off x="260059" y="1602297"/>
              <a:ext cx="2526484" cy="100282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xmlns="" id="{B725730D-C17F-4089-B5F6-BA58E5F5BC74}"/>
                </a:ext>
              </a:extLst>
            </p:cNvPr>
            <p:cNvSpPr/>
            <p:nvPr/>
          </p:nvSpPr>
          <p:spPr>
            <a:xfrm>
              <a:off x="1202540" y="1731388"/>
              <a:ext cx="641522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A2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xmlns="" id="{6CC1C2BC-A201-44B9-B2C4-639ACC5FC78E}"/>
              </a:ext>
            </a:extLst>
          </p:cNvPr>
          <p:cNvGrpSpPr/>
          <p:nvPr/>
        </p:nvGrpSpPr>
        <p:grpSpPr>
          <a:xfrm>
            <a:off x="260059" y="2944536"/>
            <a:ext cx="2526484" cy="986638"/>
            <a:chOff x="260059" y="2944536"/>
            <a:chExt cx="2526484" cy="986638"/>
          </a:xfrm>
        </p:grpSpPr>
        <p:sp>
          <p:nvSpPr>
            <p:cNvPr id="64" name="Rectangle: Rounded Corners 63">
              <a:extLst>
                <a:ext uri="{FF2B5EF4-FFF2-40B4-BE49-F238E27FC236}">
                  <a16:creationId xmlns:a16="http://schemas.microsoft.com/office/drawing/2014/main" xmlns="" id="{967BEFCC-F497-4BE7-972D-4ED771BE457E}"/>
                </a:ext>
              </a:extLst>
            </p:cNvPr>
            <p:cNvSpPr/>
            <p:nvPr/>
          </p:nvSpPr>
          <p:spPr>
            <a:xfrm>
              <a:off x="260059" y="2944536"/>
              <a:ext cx="2526484" cy="986638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xmlns="" id="{FF0D4815-2C36-4CDF-9355-9A26BC42A9E4}"/>
                </a:ext>
              </a:extLst>
            </p:cNvPr>
            <p:cNvSpPr/>
            <p:nvPr/>
          </p:nvSpPr>
          <p:spPr>
            <a:xfrm>
              <a:off x="1202540" y="3136612"/>
              <a:ext cx="641522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A3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xmlns="" id="{C3241C38-166D-4F0C-9FCB-53225CC739DD}"/>
              </a:ext>
            </a:extLst>
          </p:cNvPr>
          <p:cNvGrpSpPr/>
          <p:nvPr/>
        </p:nvGrpSpPr>
        <p:grpSpPr>
          <a:xfrm>
            <a:off x="3338818" y="234892"/>
            <a:ext cx="2525086" cy="946194"/>
            <a:chOff x="3338818" y="234892"/>
            <a:chExt cx="2525086" cy="946194"/>
          </a:xfrm>
        </p:grpSpPr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xmlns="" id="{BE528B59-122C-412B-AA8B-C52F696E4649}"/>
                </a:ext>
              </a:extLst>
            </p:cNvPr>
            <p:cNvSpPr/>
            <p:nvPr/>
          </p:nvSpPr>
          <p:spPr>
            <a:xfrm>
              <a:off x="3338818" y="234892"/>
              <a:ext cx="2525086" cy="9461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604E5D53-39A8-4D0A-9FC9-B20274122E9E}"/>
                </a:ext>
              </a:extLst>
            </p:cNvPr>
            <p:cNvSpPr/>
            <p:nvPr/>
          </p:nvSpPr>
          <p:spPr>
            <a:xfrm>
              <a:off x="4289416" y="415601"/>
              <a:ext cx="623889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B1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xmlns="" id="{FFE355E1-BF9C-48A5-B66C-2FF3C90B8DBB}"/>
              </a:ext>
            </a:extLst>
          </p:cNvPr>
          <p:cNvGrpSpPr/>
          <p:nvPr/>
        </p:nvGrpSpPr>
        <p:grpSpPr>
          <a:xfrm>
            <a:off x="3337420" y="1600199"/>
            <a:ext cx="2526484" cy="1004917"/>
            <a:chOff x="3337420" y="1600199"/>
            <a:chExt cx="2526484" cy="1004917"/>
          </a:xfrm>
        </p:grpSpPr>
        <p:sp>
          <p:nvSpPr>
            <p:cNvPr id="73" name="Rectangle: Rounded Corners 72">
              <a:extLst>
                <a:ext uri="{FF2B5EF4-FFF2-40B4-BE49-F238E27FC236}">
                  <a16:creationId xmlns:a16="http://schemas.microsoft.com/office/drawing/2014/main" xmlns="" id="{18D3330C-390B-4BDA-A016-510BBD10CA4B}"/>
                </a:ext>
              </a:extLst>
            </p:cNvPr>
            <p:cNvSpPr/>
            <p:nvPr/>
          </p:nvSpPr>
          <p:spPr>
            <a:xfrm>
              <a:off x="3337420" y="1600199"/>
              <a:ext cx="2526484" cy="10049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xmlns="" id="{F951B9D0-79EB-4111-8BF9-CE4ED57009E6}"/>
                </a:ext>
              </a:extLst>
            </p:cNvPr>
            <p:cNvSpPr/>
            <p:nvPr/>
          </p:nvSpPr>
          <p:spPr>
            <a:xfrm>
              <a:off x="4288018" y="1751422"/>
              <a:ext cx="623889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B2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xmlns="" id="{DAC21809-9C51-45AB-81DB-566A6D589551}"/>
              </a:ext>
            </a:extLst>
          </p:cNvPr>
          <p:cNvGrpSpPr/>
          <p:nvPr/>
        </p:nvGrpSpPr>
        <p:grpSpPr>
          <a:xfrm>
            <a:off x="3337420" y="3003259"/>
            <a:ext cx="2526484" cy="925817"/>
            <a:chOff x="3337420" y="3003259"/>
            <a:chExt cx="2526484" cy="925817"/>
          </a:xfrm>
        </p:grpSpPr>
        <p:sp>
          <p:nvSpPr>
            <p:cNvPr id="76" name="Rectangle: Rounded Corners 75">
              <a:extLst>
                <a:ext uri="{FF2B5EF4-FFF2-40B4-BE49-F238E27FC236}">
                  <a16:creationId xmlns:a16="http://schemas.microsoft.com/office/drawing/2014/main" xmlns="" id="{24E1973C-7722-4AA7-90C3-0DEA272510E6}"/>
                </a:ext>
              </a:extLst>
            </p:cNvPr>
            <p:cNvSpPr/>
            <p:nvPr/>
          </p:nvSpPr>
          <p:spPr>
            <a:xfrm>
              <a:off x="3337420" y="3003259"/>
              <a:ext cx="2526484" cy="9258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xmlns="" id="{EFECB5ED-8DD1-4D3C-9638-033CDF11A705}"/>
                </a:ext>
              </a:extLst>
            </p:cNvPr>
            <p:cNvSpPr/>
            <p:nvPr/>
          </p:nvSpPr>
          <p:spPr>
            <a:xfrm>
              <a:off x="4288018" y="3145467"/>
              <a:ext cx="623889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B3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xmlns="" id="{642F9CD7-3BBD-49BC-AE0E-1E445FF22E94}"/>
              </a:ext>
            </a:extLst>
          </p:cNvPr>
          <p:cNvGrpSpPr/>
          <p:nvPr/>
        </p:nvGrpSpPr>
        <p:grpSpPr>
          <a:xfrm>
            <a:off x="3305121" y="4426673"/>
            <a:ext cx="2526484" cy="860366"/>
            <a:chOff x="3337420" y="4395337"/>
            <a:chExt cx="2526484" cy="860366"/>
          </a:xfrm>
        </p:grpSpPr>
        <p:sp>
          <p:nvSpPr>
            <p:cNvPr id="79" name="Rectangle: Rounded Corners 78">
              <a:extLst>
                <a:ext uri="{FF2B5EF4-FFF2-40B4-BE49-F238E27FC236}">
                  <a16:creationId xmlns:a16="http://schemas.microsoft.com/office/drawing/2014/main" xmlns="" id="{D5BF2A6F-5BE4-466F-AEE7-A788468DEE48}"/>
                </a:ext>
              </a:extLst>
            </p:cNvPr>
            <p:cNvSpPr/>
            <p:nvPr/>
          </p:nvSpPr>
          <p:spPr>
            <a:xfrm>
              <a:off x="3337420" y="4397434"/>
              <a:ext cx="2526484" cy="85826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xmlns="" id="{37112BBA-BAC5-4E5E-B103-8672F1492E8C}"/>
                </a:ext>
              </a:extLst>
            </p:cNvPr>
            <p:cNvSpPr/>
            <p:nvPr/>
          </p:nvSpPr>
          <p:spPr>
            <a:xfrm>
              <a:off x="4288018" y="4395337"/>
              <a:ext cx="500458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44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B</a:t>
              </a:r>
              <a:endParaRPr lang="en-U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xmlns="" id="{1FE46BAF-B168-4376-8349-5333975F1634}"/>
              </a:ext>
            </a:extLst>
          </p:cNvPr>
          <p:cNvGrpSpPr/>
          <p:nvPr/>
        </p:nvGrpSpPr>
        <p:grpSpPr>
          <a:xfrm>
            <a:off x="364922" y="4380409"/>
            <a:ext cx="2340528" cy="860366"/>
            <a:chOff x="385894" y="4395337"/>
            <a:chExt cx="2340528" cy="860366"/>
          </a:xfrm>
        </p:grpSpPr>
        <p:sp>
          <p:nvSpPr>
            <p:cNvPr id="96" name="Rectangle: Rounded Corners 95">
              <a:extLst>
                <a:ext uri="{FF2B5EF4-FFF2-40B4-BE49-F238E27FC236}">
                  <a16:creationId xmlns:a16="http://schemas.microsoft.com/office/drawing/2014/main" xmlns="" id="{96360A80-964F-4932-AC26-9B51D28EA71B}"/>
                </a:ext>
              </a:extLst>
            </p:cNvPr>
            <p:cNvSpPr/>
            <p:nvPr/>
          </p:nvSpPr>
          <p:spPr>
            <a:xfrm>
              <a:off x="385894" y="4395337"/>
              <a:ext cx="2340528" cy="86036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xmlns="" id="{A0FC79D9-B914-49A5-A92F-7B30BC661E91}"/>
                </a:ext>
              </a:extLst>
            </p:cNvPr>
            <p:cNvSpPr/>
            <p:nvPr/>
          </p:nvSpPr>
          <p:spPr>
            <a:xfrm>
              <a:off x="1202540" y="4418407"/>
              <a:ext cx="526106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44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A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xmlns="" id="{D85F924B-A557-42B9-8D16-C0C0BEFC9520}"/>
              </a:ext>
            </a:extLst>
          </p:cNvPr>
          <p:cNvGrpSpPr/>
          <p:nvPr/>
        </p:nvGrpSpPr>
        <p:grpSpPr>
          <a:xfrm>
            <a:off x="6526635" y="234892"/>
            <a:ext cx="2281805" cy="946194"/>
            <a:chOff x="6526635" y="234892"/>
            <a:chExt cx="2281805" cy="946194"/>
          </a:xfrm>
        </p:grpSpPr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xmlns="" id="{4CF9FF98-C718-42C9-90B5-A1B0B650667A}"/>
                </a:ext>
              </a:extLst>
            </p:cNvPr>
            <p:cNvSpPr/>
            <p:nvPr/>
          </p:nvSpPr>
          <p:spPr>
            <a:xfrm>
              <a:off x="6526635" y="234892"/>
              <a:ext cx="2281805" cy="94619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xmlns="" id="{66EA58C7-1294-4735-8E43-FFBB220D42AD}"/>
                </a:ext>
              </a:extLst>
            </p:cNvPr>
            <p:cNvSpPr/>
            <p:nvPr/>
          </p:nvSpPr>
          <p:spPr>
            <a:xfrm>
              <a:off x="7362004" y="415600"/>
              <a:ext cx="61106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C1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xmlns="" id="{F739013D-9848-485B-BB64-31C0DBD9278D}"/>
              </a:ext>
            </a:extLst>
          </p:cNvPr>
          <p:cNvGrpSpPr/>
          <p:nvPr/>
        </p:nvGrpSpPr>
        <p:grpSpPr>
          <a:xfrm>
            <a:off x="6526635" y="1600199"/>
            <a:ext cx="2281805" cy="1004917"/>
            <a:chOff x="6526635" y="1600199"/>
            <a:chExt cx="2281805" cy="1004917"/>
          </a:xfrm>
        </p:grpSpPr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xmlns="" id="{12C8FBE6-30AF-4E52-B10F-91130C2ED1EE}"/>
                </a:ext>
              </a:extLst>
            </p:cNvPr>
            <p:cNvSpPr/>
            <p:nvPr/>
          </p:nvSpPr>
          <p:spPr>
            <a:xfrm>
              <a:off x="6526635" y="1600199"/>
              <a:ext cx="2281805" cy="10049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xmlns="" id="{2A724D83-95C5-466C-A0CE-C4EAA55D86CB}"/>
                </a:ext>
              </a:extLst>
            </p:cNvPr>
            <p:cNvSpPr/>
            <p:nvPr/>
          </p:nvSpPr>
          <p:spPr>
            <a:xfrm>
              <a:off x="7362003" y="1810269"/>
              <a:ext cx="61106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C2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xmlns="" id="{BBF4575A-0097-4CE4-B8D4-93571F27EED1}"/>
              </a:ext>
            </a:extLst>
          </p:cNvPr>
          <p:cNvGrpSpPr/>
          <p:nvPr/>
        </p:nvGrpSpPr>
        <p:grpSpPr>
          <a:xfrm>
            <a:off x="6526635" y="3003259"/>
            <a:ext cx="2281805" cy="925817"/>
            <a:chOff x="6526635" y="3003259"/>
            <a:chExt cx="2281805" cy="925817"/>
          </a:xfrm>
        </p:grpSpPr>
        <p:sp>
          <p:nvSpPr>
            <p:cNvPr id="105" name="Rectangle: Rounded Corners 104">
              <a:extLst>
                <a:ext uri="{FF2B5EF4-FFF2-40B4-BE49-F238E27FC236}">
                  <a16:creationId xmlns:a16="http://schemas.microsoft.com/office/drawing/2014/main" xmlns="" id="{05C5C663-9B6D-45DF-B16F-B03600933E9C}"/>
                </a:ext>
              </a:extLst>
            </p:cNvPr>
            <p:cNvSpPr/>
            <p:nvPr/>
          </p:nvSpPr>
          <p:spPr>
            <a:xfrm>
              <a:off x="6526635" y="3003259"/>
              <a:ext cx="2281805" cy="9258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xmlns="" id="{91AAFA61-AF4E-49F2-BB01-C3169AA25425}"/>
                </a:ext>
              </a:extLst>
            </p:cNvPr>
            <p:cNvSpPr/>
            <p:nvPr/>
          </p:nvSpPr>
          <p:spPr>
            <a:xfrm>
              <a:off x="7362002" y="3173779"/>
              <a:ext cx="611065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C3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xmlns="" id="{5146BE2D-E5B8-43E9-AE00-3FBA4E1D468D}"/>
              </a:ext>
            </a:extLst>
          </p:cNvPr>
          <p:cNvGrpSpPr/>
          <p:nvPr/>
        </p:nvGrpSpPr>
        <p:grpSpPr>
          <a:xfrm>
            <a:off x="6526635" y="4403479"/>
            <a:ext cx="2281805" cy="837296"/>
            <a:chOff x="6526635" y="4403479"/>
            <a:chExt cx="2281805" cy="837296"/>
          </a:xfrm>
        </p:grpSpPr>
        <p:sp>
          <p:nvSpPr>
            <p:cNvPr id="108" name="Rectangle: Rounded Corners 107">
              <a:extLst>
                <a:ext uri="{FF2B5EF4-FFF2-40B4-BE49-F238E27FC236}">
                  <a16:creationId xmlns:a16="http://schemas.microsoft.com/office/drawing/2014/main" xmlns="" id="{9658214F-AD0E-4345-B54E-8DF2A9B4D428}"/>
                </a:ext>
              </a:extLst>
            </p:cNvPr>
            <p:cNvSpPr/>
            <p:nvPr/>
          </p:nvSpPr>
          <p:spPr>
            <a:xfrm>
              <a:off x="6526635" y="4403479"/>
              <a:ext cx="2281805" cy="83729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xmlns="" id="{E46A227F-52BC-427A-BE3D-CC1C307CFD74}"/>
                </a:ext>
              </a:extLst>
            </p:cNvPr>
            <p:cNvSpPr/>
            <p:nvPr/>
          </p:nvSpPr>
          <p:spPr>
            <a:xfrm>
              <a:off x="7435912" y="4425871"/>
              <a:ext cx="482824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44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C</a:t>
              </a:r>
            </a:p>
          </p:txBody>
        </p:sp>
      </p:grp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E3D6BCA2-7AC2-4499-A921-290608319477}"/>
              </a:ext>
            </a:extLst>
          </p:cNvPr>
          <p:cNvGrpSpPr/>
          <p:nvPr/>
        </p:nvGrpSpPr>
        <p:grpSpPr>
          <a:xfrm>
            <a:off x="9504727" y="302004"/>
            <a:ext cx="2281805" cy="879082"/>
            <a:chOff x="9504727" y="302004"/>
            <a:chExt cx="2281805" cy="879082"/>
          </a:xfrm>
        </p:grpSpPr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xmlns="" id="{E5AE6431-A7E4-4F98-B794-BB9E88E12372}"/>
                </a:ext>
              </a:extLst>
            </p:cNvPr>
            <p:cNvSpPr/>
            <p:nvPr/>
          </p:nvSpPr>
          <p:spPr>
            <a:xfrm>
              <a:off x="9504727" y="302004"/>
              <a:ext cx="2281805" cy="87908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xmlns="" id="{9C4B9668-664E-47E0-B620-916BE0B4A4B4}"/>
                </a:ext>
              </a:extLst>
            </p:cNvPr>
            <p:cNvSpPr/>
            <p:nvPr/>
          </p:nvSpPr>
          <p:spPr>
            <a:xfrm>
              <a:off x="10342430" y="430281"/>
              <a:ext cx="651140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D1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xmlns="" id="{03F6C71A-E42D-478B-B52C-15AAE5CD0D80}"/>
              </a:ext>
            </a:extLst>
          </p:cNvPr>
          <p:cNvGrpSpPr/>
          <p:nvPr/>
        </p:nvGrpSpPr>
        <p:grpSpPr>
          <a:xfrm>
            <a:off x="9571839" y="1600199"/>
            <a:ext cx="2281805" cy="941571"/>
            <a:chOff x="9571839" y="1600199"/>
            <a:chExt cx="2281805" cy="941571"/>
          </a:xfrm>
        </p:grpSpPr>
        <p:sp>
          <p:nvSpPr>
            <p:cNvPr id="114" name="Rectangle: Rounded Corners 113">
              <a:extLst>
                <a:ext uri="{FF2B5EF4-FFF2-40B4-BE49-F238E27FC236}">
                  <a16:creationId xmlns:a16="http://schemas.microsoft.com/office/drawing/2014/main" xmlns="" id="{E42FECBF-A01B-4B12-BB8F-3B7793CBD8D6}"/>
                </a:ext>
              </a:extLst>
            </p:cNvPr>
            <p:cNvSpPr/>
            <p:nvPr/>
          </p:nvSpPr>
          <p:spPr>
            <a:xfrm>
              <a:off x="9571839" y="1600199"/>
              <a:ext cx="2281805" cy="941571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xmlns="" id="{D51CA0AA-A0CC-41CB-A217-A6B5E76FBC6C}"/>
                </a:ext>
              </a:extLst>
            </p:cNvPr>
            <p:cNvSpPr/>
            <p:nvPr/>
          </p:nvSpPr>
          <p:spPr>
            <a:xfrm>
              <a:off x="10342430" y="1729020"/>
              <a:ext cx="651140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D2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xmlns="" id="{47926826-ECE8-469D-9EF7-EA98C31F6F80}"/>
              </a:ext>
            </a:extLst>
          </p:cNvPr>
          <p:cNvGrpSpPr/>
          <p:nvPr/>
        </p:nvGrpSpPr>
        <p:grpSpPr>
          <a:xfrm>
            <a:off x="9571839" y="2944536"/>
            <a:ext cx="2281805" cy="925817"/>
            <a:chOff x="9571839" y="2944536"/>
            <a:chExt cx="2281805" cy="925817"/>
          </a:xfrm>
        </p:grpSpPr>
        <p:sp>
          <p:nvSpPr>
            <p:cNvPr id="117" name="Rectangle: Rounded Corners 116">
              <a:extLst>
                <a:ext uri="{FF2B5EF4-FFF2-40B4-BE49-F238E27FC236}">
                  <a16:creationId xmlns:a16="http://schemas.microsoft.com/office/drawing/2014/main" xmlns="" id="{28DF19A9-DDA3-496A-972D-7322E79DADBA}"/>
                </a:ext>
              </a:extLst>
            </p:cNvPr>
            <p:cNvSpPr/>
            <p:nvPr/>
          </p:nvSpPr>
          <p:spPr>
            <a:xfrm>
              <a:off x="9571839" y="2944536"/>
              <a:ext cx="2281805" cy="925817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xmlns="" id="{E48499EB-6BDE-4D7D-BDCC-F0DF0B06CB55}"/>
                </a:ext>
              </a:extLst>
            </p:cNvPr>
            <p:cNvSpPr/>
            <p:nvPr/>
          </p:nvSpPr>
          <p:spPr>
            <a:xfrm>
              <a:off x="10342430" y="3126571"/>
              <a:ext cx="651140" cy="584775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32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D3</a:t>
              </a:r>
              <a:endParaRPr lang="en-US" sz="32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xmlns="" id="{CB89CFD8-2722-4EBF-8D7C-7B158C5B2C26}"/>
              </a:ext>
            </a:extLst>
          </p:cNvPr>
          <p:cNvGrpSpPr/>
          <p:nvPr/>
        </p:nvGrpSpPr>
        <p:grpSpPr>
          <a:xfrm>
            <a:off x="9619517" y="4395336"/>
            <a:ext cx="2255239" cy="887632"/>
            <a:chOff x="9619517" y="4395336"/>
            <a:chExt cx="2255239" cy="887632"/>
          </a:xfrm>
        </p:grpSpPr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xmlns="" id="{D39FD3A0-1948-48C6-BAC5-4D48A2E1FCE7}"/>
                </a:ext>
              </a:extLst>
            </p:cNvPr>
            <p:cNvSpPr/>
            <p:nvPr/>
          </p:nvSpPr>
          <p:spPr>
            <a:xfrm>
              <a:off x="9619517" y="4430744"/>
              <a:ext cx="2255239" cy="852224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xmlns="" id="{02D671F7-D1D0-4EFF-850F-F515058CED38}"/>
                </a:ext>
              </a:extLst>
            </p:cNvPr>
            <p:cNvSpPr/>
            <p:nvPr/>
          </p:nvSpPr>
          <p:spPr>
            <a:xfrm>
              <a:off x="10429191" y="4395336"/>
              <a:ext cx="540533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44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D</a:t>
              </a:r>
              <a:endParaRPr lang="en-US" sz="4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xmlns="" id="{3778E679-4BBC-4958-967F-4A102F47F020}"/>
              </a:ext>
            </a:extLst>
          </p:cNvPr>
          <p:cNvGrpSpPr/>
          <p:nvPr/>
        </p:nvGrpSpPr>
        <p:grpSpPr>
          <a:xfrm>
            <a:off x="386034" y="5535087"/>
            <a:ext cx="11488722" cy="1174459"/>
            <a:chOff x="386034" y="5535087"/>
            <a:chExt cx="11488722" cy="1174459"/>
          </a:xfrm>
        </p:grpSpPr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xmlns="" id="{67D7512A-7983-4FC8-B9DD-84A394EC29A1}"/>
                </a:ext>
              </a:extLst>
            </p:cNvPr>
            <p:cNvSpPr/>
            <p:nvPr/>
          </p:nvSpPr>
          <p:spPr>
            <a:xfrm>
              <a:off x="386034" y="5535087"/>
              <a:ext cx="11488722" cy="117445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r-Latn-ME"/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xmlns="" id="{A47EA072-1AEC-4C60-8B18-B9CBA382762F}"/>
                </a:ext>
              </a:extLst>
            </p:cNvPr>
            <p:cNvSpPr/>
            <p:nvPr/>
          </p:nvSpPr>
          <p:spPr>
            <a:xfrm>
              <a:off x="2999402" y="5622867"/>
              <a:ext cx="5729004" cy="92333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sr-Latn-ME" sz="5400" b="1" cap="none" spc="0" dirty="0">
                  <a:ln w="12700" cmpd="sng">
                    <a:solidFill>
                      <a:schemeClr val="accent4"/>
                    </a:solidFill>
                    <a:prstDash val="solid"/>
                  </a:ln>
                  <a:gradFill>
                    <a:gsLst>
                      <a:gs pos="0">
                        <a:schemeClr val="accent4"/>
                      </a:gs>
                      <a:gs pos="4000">
                        <a:schemeClr val="accent4">
                          <a:lumMod val="60000"/>
                          <a:lumOff val="40000"/>
                        </a:schemeClr>
                      </a:gs>
                      <a:gs pos="87000">
                        <a:schemeClr val="accent4">
                          <a:lumMod val="20000"/>
                          <a:lumOff val="80000"/>
                        </a:schemeClr>
                      </a:gs>
                    </a:gsLst>
                    <a:lin ang="5400000"/>
                  </a:gradFill>
                  <a:effectLst/>
                </a:rPr>
                <a:t>KONAČNO REŠENJE</a:t>
              </a:r>
              <a:endParaRPr lang="en-US" sz="54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7906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66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" fill="hold">
                      <p:stCondLst>
                        <p:cond delay="0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90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1" fill="hold">
                      <p:stCondLst>
                        <p:cond delay="0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53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4" fill="hold">
                      <p:stCondLst>
                        <p:cond delay="0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174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5" fill="hold">
                      <p:stCondLst>
                        <p:cond delay="0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41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BeastX Markovic</dc:creator>
  <cp:lastModifiedBy>Biljana Popović</cp:lastModifiedBy>
  <cp:revision>14</cp:revision>
  <dcterms:created xsi:type="dcterms:W3CDTF">2018-12-14T21:14:02Z</dcterms:created>
  <dcterms:modified xsi:type="dcterms:W3CDTF">2019-01-19T14:07:44Z</dcterms:modified>
</cp:coreProperties>
</file>