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3" r:id="rId9"/>
    <p:sldId id="264" r:id="rId10"/>
    <p:sldId id="30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05" r:id="rId31"/>
    <p:sldId id="284" r:id="rId32"/>
    <p:sldId id="285" r:id="rId33"/>
    <p:sldId id="296" r:id="rId34"/>
    <p:sldId id="286" r:id="rId35"/>
    <p:sldId id="298" r:id="rId36"/>
    <p:sldId id="287" r:id="rId37"/>
    <p:sldId id="288" r:id="rId38"/>
    <p:sldId id="299" r:id="rId39"/>
    <p:sldId id="289" r:id="rId40"/>
    <p:sldId id="301" r:id="rId41"/>
    <p:sldId id="30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5108-EE52-45A2-A6D0-879D99282900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CD0AF-191D-44FB-9ACC-4AA81952C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658F-9C6F-4DB1-8601-A1EB15EF504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62E1-7F98-4634-9388-98CA74DCE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eciklaza.com/sta-je-reciklaz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ELEKTRONSKI OTPAD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ownload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962400"/>
            <a:ext cx="3480636" cy="2495550"/>
          </a:xfrm>
        </p:spPr>
      </p:pic>
      <p:pic>
        <p:nvPicPr>
          <p:cNvPr id="7" name="Picture 6" descr="elektronski-otpadi-20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3200400" cy="2400300"/>
          </a:xfrm>
          <a:prstGeom prst="rect">
            <a:avLst/>
          </a:prstGeom>
        </p:spPr>
      </p:pic>
      <p:pic>
        <p:nvPicPr>
          <p:cNvPr id="8" name="Picture 7" descr="vlcsnap-2014-02-10-13h29m54s1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86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ME" dirty="0" smtClean="0"/>
              <a:t>	</a:t>
            </a:r>
            <a:r>
              <a:rPr lang="en-US" dirty="0" err="1" smtClean="0"/>
              <a:t>Elektronski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opasnog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 o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otpadom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miješati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toga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EE </a:t>
            </a:r>
            <a:r>
              <a:rPr lang="en-US" dirty="0" err="1"/>
              <a:t>otpadom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njegova</a:t>
            </a:r>
            <a:r>
              <a:rPr lang="en-US" dirty="0"/>
              <a:t> </a:t>
            </a:r>
            <a:r>
              <a:rPr lang="en-US" dirty="0" err="1">
                <a:hlinkClick r:id="rId2" tooltip="Šta je EE reciklaža"/>
              </a:rPr>
              <a:t>reciklaža</a:t>
            </a:r>
            <a:r>
              <a:rPr lang="en-US" dirty="0"/>
              <a:t> </a:t>
            </a:r>
            <a:r>
              <a:rPr lang="en-US" dirty="0" err="1"/>
              <a:t>obavi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apsolutno</a:t>
            </a:r>
            <a:r>
              <a:rPr lang="en-US" dirty="0"/>
              <a:t> </a:t>
            </a:r>
            <a:r>
              <a:rPr lang="en-US" dirty="0" err="1"/>
              <a:t>poštovanje</a:t>
            </a:r>
            <a:r>
              <a:rPr lang="en-US" dirty="0"/>
              <a:t> </a:t>
            </a:r>
            <a:r>
              <a:rPr lang="sr-Latn-ME" dirty="0" err="1" smtClean="0"/>
              <a:t>Z</a:t>
            </a:r>
            <a:r>
              <a:rPr lang="en-US" dirty="0" err="1" smtClean="0"/>
              <a:t>akona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en-US" sz="3600" dirty="0" err="1" smtClean="0"/>
              <a:t>Elektronski</a:t>
            </a:r>
            <a:r>
              <a:rPr lang="en-US" sz="3600" dirty="0" smtClean="0"/>
              <a:t> </a:t>
            </a:r>
            <a:r>
              <a:rPr lang="en-US" sz="3600" dirty="0" err="1"/>
              <a:t>otpad</a:t>
            </a:r>
            <a:r>
              <a:rPr lang="en-US" sz="3600" dirty="0"/>
              <a:t> (EE </a:t>
            </a:r>
            <a:r>
              <a:rPr lang="en-US" sz="3600" dirty="0" err="1"/>
              <a:t>otpad</a:t>
            </a:r>
            <a:r>
              <a:rPr lang="en-US" sz="3600" dirty="0"/>
              <a:t>) </a:t>
            </a:r>
            <a:r>
              <a:rPr lang="en-US" sz="3600" dirty="0" err="1"/>
              <a:t>predstavljaju</a:t>
            </a:r>
            <a:r>
              <a:rPr lang="en-US" sz="3600" dirty="0"/>
              <a:t> </a:t>
            </a:r>
            <a:r>
              <a:rPr lang="en-US" sz="3600" dirty="0" err="1"/>
              <a:t>svi</a:t>
            </a:r>
            <a:r>
              <a:rPr lang="en-US" sz="3600" dirty="0"/>
              <a:t> </a:t>
            </a:r>
            <a:r>
              <a:rPr lang="en-US" sz="3600" dirty="0" err="1"/>
              <a:t>električni</a:t>
            </a:r>
            <a:r>
              <a:rPr lang="en-US" sz="3600" dirty="0"/>
              <a:t> </a:t>
            </a:r>
            <a:r>
              <a:rPr lang="en-US" sz="3600" dirty="0" err="1"/>
              <a:t>uređaji</a:t>
            </a:r>
            <a:r>
              <a:rPr lang="en-US" sz="3600" dirty="0"/>
              <a:t> </a:t>
            </a:r>
            <a:r>
              <a:rPr lang="en-US" sz="3600" dirty="0" err="1"/>
              <a:t>poput</a:t>
            </a:r>
            <a:r>
              <a:rPr lang="en-US" sz="3600" dirty="0"/>
              <a:t> </a:t>
            </a:r>
            <a:r>
              <a:rPr lang="en-US" sz="3600" dirty="0" err="1"/>
              <a:t>računara</a:t>
            </a:r>
            <a:r>
              <a:rPr lang="en-US" sz="3600" dirty="0"/>
              <a:t>, </a:t>
            </a:r>
            <a:r>
              <a:rPr lang="en-US" sz="3600" dirty="0" err="1"/>
              <a:t>televizora</a:t>
            </a:r>
            <a:r>
              <a:rPr lang="en-US" sz="3600" dirty="0"/>
              <a:t>, </a:t>
            </a:r>
            <a:r>
              <a:rPr lang="en-US" sz="3600" dirty="0" err="1"/>
              <a:t>monitora</a:t>
            </a:r>
            <a:r>
              <a:rPr lang="en-US" sz="3600" dirty="0"/>
              <a:t>, </a:t>
            </a:r>
            <a:r>
              <a:rPr lang="en-US" sz="3600" dirty="0" err="1"/>
              <a:t>mobilnih</a:t>
            </a:r>
            <a:r>
              <a:rPr lang="en-US" sz="3600" dirty="0"/>
              <a:t> </a:t>
            </a:r>
            <a:r>
              <a:rPr lang="en-US" sz="3600" dirty="0" err="1"/>
              <a:t>telefona</a:t>
            </a:r>
            <a:r>
              <a:rPr lang="en-US" sz="3600" dirty="0"/>
              <a:t>, </a:t>
            </a:r>
            <a:r>
              <a:rPr lang="en-US" sz="3600" dirty="0" err="1"/>
              <a:t>frižidera</a:t>
            </a:r>
            <a:r>
              <a:rPr lang="en-US" sz="3600" dirty="0"/>
              <a:t>, a </a:t>
            </a:r>
            <a:r>
              <a:rPr lang="en-US" sz="3600" dirty="0" err="1"/>
              <a:t>koji</a:t>
            </a:r>
            <a:r>
              <a:rPr lang="en-US" sz="3600" dirty="0"/>
              <a:t> </a:t>
            </a:r>
            <a:r>
              <a:rPr lang="en-US" sz="3600" dirty="0" err="1"/>
              <a:t>nisu</a:t>
            </a:r>
            <a:r>
              <a:rPr lang="en-US" sz="3600" dirty="0"/>
              <a:t> </a:t>
            </a:r>
            <a:r>
              <a:rPr lang="en-US" sz="3600" dirty="0" err="1"/>
              <a:t>više</a:t>
            </a:r>
            <a:r>
              <a:rPr lang="en-US" sz="3600" dirty="0"/>
              <a:t> u </a:t>
            </a:r>
            <a:r>
              <a:rPr lang="en-US" sz="3600" dirty="0" err="1"/>
              <a:t>upotrebi</a:t>
            </a:r>
            <a:r>
              <a:rPr lang="en-US" sz="3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download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971800"/>
            <a:ext cx="7093866" cy="3147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/>
              <a:t>Da</a:t>
            </a:r>
            <a:r>
              <a:rPr lang="en-US" sz="2400" dirty="0"/>
              <a:t> bi se </a:t>
            </a:r>
            <a:r>
              <a:rPr lang="en-US" sz="2400" dirty="0" err="1"/>
              <a:t>reciklaža</a:t>
            </a:r>
            <a:r>
              <a:rPr lang="en-US" sz="2400" dirty="0"/>
              <a:t> EE </a:t>
            </a:r>
            <a:r>
              <a:rPr lang="en-US" sz="2400" dirty="0" err="1"/>
              <a:t>otpada</a:t>
            </a:r>
            <a:r>
              <a:rPr lang="en-US" sz="2400" dirty="0"/>
              <a:t> </a:t>
            </a:r>
            <a:r>
              <a:rPr lang="en-US" sz="2400" dirty="0" err="1"/>
              <a:t>obavila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najbolji</a:t>
            </a:r>
            <a:r>
              <a:rPr lang="en-US" sz="2400" dirty="0"/>
              <a:t> </a:t>
            </a:r>
            <a:r>
              <a:rPr lang="en-US" sz="2400" dirty="0" err="1"/>
              <a:t>mogući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,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poštovanje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zakonskih</a:t>
            </a:r>
            <a:r>
              <a:rPr lang="en-US" sz="2400" dirty="0"/>
              <a:t> </a:t>
            </a:r>
            <a:r>
              <a:rPr lang="en-US" sz="2400" dirty="0" err="1"/>
              <a:t>propisa</a:t>
            </a:r>
            <a:r>
              <a:rPr lang="en-US" sz="2400" dirty="0"/>
              <a:t>, </a:t>
            </a:r>
            <a:r>
              <a:rPr lang="en-US" sz="2400" dirty="0" err="1"/>
              <a:t>potrebno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je </a:t>
            </a:r>
            <a:r>
              <a:rPr lang="en-US" sz="2400" dirty="0" err="1"/>
              <a:t>prvo</a:t>
            </a:r>
            <a:r>
              <a:rPr lang="en-US" sz="2400" dirty="0"/>
              <a:t> </a:t>
            </a:r>
            <a:r>
              <a:rPr lang="en-US" sz="2400" dirty="0" err="1"/>
              <a:t>razvrstati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vrste</a:t>
            </a:r>
            <a:r>
              <a:rPr lang="en-US" sz="2400" dirty="0"/>
              <a:t> </a:t>
            </a:r>
            <a:r>
              <a:rPr lang="en-US" sz="2400" dirty="0" err="1"/>
              <a:t>otpada</a:t>
            </a:r>
            <a:r>
              <a:rPr lang="en-US" sz="2400" dirty="0"/>
              <a:t> u 10 </a:t>
            </a:r>
            <a:r>
              <a:rPr lang="en-US" sz="2400" dirty="0" err="1"/>
              <a:t>razreda</a:t>
            </a:r>
            <a:r>
              <a:rPr lang="en-US" sz="2400" dirty="0" smtClean="0"/>
              <a:t>:</a:t>
            </a:r>
            <a:endParaRPr lang="sr-Latn-ME" sz="2400" b="1" dirty="0" smtClean="0"/>
          </a:p>
          <a:p>
            <a:pPr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RAZRED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Veliki</a:t>
            </a:r>
            <a:r>
              <a:rPr lang="en-US" sz="2400" dirty="0"/>
              <a:t> </a:t>
            </a:r>
            <a:r>
              <a:rPr lang="en-US" sz="2400" dirty="0" err="1"/>
              <a:t>kućni</a:t>
            </a:r>
            <a:r>
              <a:rPr lang="en-US" sz="2400" dirty="0"/>
              <a:t> </a:t>
            </a:r>
            <a:r>
              <a:rPr lang="en-US" sz="2400" dirty="0" err="1"/>
              <a:t>aparati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2. RAZRED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Mali </a:t>
            </a:r>
            <a:r>
              <a:rPr lang="en-US" sz="2400" dirty="0" err="1"/>
              <a:t>kućni</a:t>
            </a:r>
            <a:r>
              <a:rPr lang="en-US" sz="2400" dirty="0"/>
              <a:t> </a:t>
            </a:r>
            <a:r>
              <a:rPr lang="en-US" sz="2400" dirty="0" err="1"/>
              <a:t>aparati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3. RAZRED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Oprema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IT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telekomunikacije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4. RAZRED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Oprema</a:t>
            </a:r>
            <a:r>
              <a:rPr lang="en-US" sz="2400" dirty="0"/>
              <a:t> </a:t>
            </a:r>
            <a:r>
              <a:rPr lang="en-US" sz="2400" dirty="0" err="1"/>
              <a:t>široke</a:t>
            </a:r>
            <a:r>
              <a:rPr lang="en-US" sz="2400" dirty="0"/>
              <a:t> </a:t>
            </a:r>
            <a:r>
              <a:rPr lang="en-US" sz="2400" dirty="0" err="1"/>
              <a:t>potrošnje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razonodu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5. RAZRED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Oprema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osvetljenje</a:t>
            </a:r>
            <a:endParaRPr lang="en-US" sz="24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6. RAZRED</a:t>
            </a:r>
            <a:endParaRPr lang="en-US" sz="2400" dirty="0" smtClean="0"/>
          </a:p>
          <a:p>
            <a:r>
              <a:rPr lang="en-US" sz="2400" dirty="0" err="1" smtClean="0"/>
              <a:t>Električni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elektronski</a:t>
            </a:r>
            <a:r>
              <a:rPr lang="en-US" sz="2400" dirty="0" smtClean="0"/>
              <a:t> </a:t>
            </a:r>
            <a:r>
              <a:rPr lang="en-US" sz="2400" dirty="0" err="1" smtClean="0"/>
              <a:t>aparati</a:t>
            </a:r>
            <a:endParaRPr lang="en-US" sz="2400" dirty="0" smtClean="0"/>
          </a:p>
          <a:p>
            <a:r>
              <a:rPr lang="en-US" sz="2400" b="1" dirty="0" smtClean="0"/>
              <a:t>7. RAZRED</a:t>
            </a:r>
            <a:endParaRPr lang="en-US" sz="2400" dirty="0" smtClean="0"/>
          </a:p>
          <a:p>
            <a:r>
              <a:rPr lang="en-US" sz="2400" dirty="0" err="1" smtClean="0"/>
              <a:t>Igračke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rekreaciju</a:t>
            </a:r>
            <a:r>
              <a:rPr lang="en-US" sz="2400" dirty="0" smtClean="0"/>
              <a:t>, </a:t>
            </a:r>
            <a:r>
              <a:rPr lang="en-US" sz="2400" dirty="0" err="1" smtClean="0"/>
              <a:t>razonodu</a:t>
            </a:r>
            <a:endParaRPr lang="en-US" sz="2400" dirty="0" smtClean="0"/>
          </a:p>
          <a:p>
            <a:r>
              <a:rPr lang="en-US" sz="2400" b="1" dirty="0" smtClean="0"/>
              <a:t>8. RAZRED</a:t>
            </a:r>
            <a:endParaRPr lang="en-US" sz="2400" dirty="0" smtClean="0"/>
          </a:p>
          <a:p>
            <a:r>
              <a:rPr lang="en-US" sz="2400" dirty="0" err="1" smtClean="0"/>
              <a:t>Medicinski</a:t>
            </a:r>
            <a:r>
              <a:rPr lang="en-US" sz="2400" dirty="0" smtClean="0"/>
              <a:t> </a:t>
            </a:r>
            <a:r>
              <a:rPr lang="en-US" sz="2400" dirty="0" err="1" smtClean="0"/>
              <a:t>pomoćni</a:t>
            </a:r>
            <a:r>
              <a:rPr lang="en-US" sz="2400" dirty="0" smtClean="0"/>
              <a:t> </a:t>
            </a:r>
            <a:r>
              <a:rPr lang="en-US" sz="2400" dirty="0" err="1" smtClean="0"/>
              <a:t>aparati</a:t>
            </a:r>
            <a:endParaRPr lang="en-US" sz="2400" dirty="0" smtClean="0"/>
          </a:p>
          <a:p>
            <a:r>
              <a:rPr lang="en-US" sz="2400" b="1" dirty="0" smtClean="0"/>
              <a:t>9. RAZRED</a:t>
            </a:r>
            <a:endParaRPr lang="en-US" sz="2400" dirty="0" smtClean="0"/>
          </a:p>
          <a:p>
            <a:r>
              <a:rPr lang="en-US" sz="2400" dirty="0" err="1" smtClean="0"/>
              <a:t>Instrumenti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praćenje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nadzor</a:t>
            </a:r>
            <a:endParaRPr lang="en-US" sz="2400" dirty="0" smtClean="0"/>
          </a:p>
          <a:p>
            <a:r>
              <a:rPr lang="en-US" sz="2400" b="1" dirty="0" smtClean="0"/>
              <a:t>10. RAZRED</a:t>
            </a:r>
            <a:endParaRPr lang="en-US" sz="2400" dirty="0" smtClean="0"/>
          </a:p>
          <a:p>
            <a:r>
              <a:rPr lang="en-US" sz="2400" dirty="0" err="1" smtClean="0"/>
              <a:t>Automati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ELEKTRONSKI OTPAD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Brz</a:t>
            </a:r>
            <a:r>
              <a:rPr lang="en-US" dirty="0" smtClean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elektronskih</a:t>
            </a:r>
            <a:r>
              <a:rPr lang="en-US" dirty="0"/>
              <a:t> </a:t>
            </a:r>
            <a:r>
              <a:rPr lang="en-US" dirty="0" err="1"/>
              <a:t>aparata</a:t>
            </a:r>
            <a:r>
              <a:rPr lang="en-US" dirty="0"/>
              <a:t> </a:t>
            </a:r>
            <a:r>
              <a:rPr lang="en-US" dirty="0" err="1" smtClean="0"/>
              <a:t>doprinelo</a:t>
            </a:r>
            <a:r>
              <a:rPr lang="en-US" dirty="0" smtClean="0"/>
              <a:t> </a:t>
            </a:r>
            <a:r>
              <a:rPr lang="en-US" dirty="0"/>
              <a:t>je da </a:t>
            </a:r>
            <a:r>
              <a:rPr lang="en-US" dirty="0" err="1"/>
              <a:t>potrošači</a:t>
            </a:r>
            <a:r>
              <a:rPr lang="en-US" dirty="0"/>
              <a:t>  ne </a:t>
            </a:r>
            <a:r>
              <a:rPr lang="en-US" dirty="0" err="1"/>
              <a:t>popravljaju</a:t>
            </a:r>
            <a:r>
              <a:rPr lang="en-US" dirty="0"/>
              <a:t> </a:t>
            </a:r>
            <a:r>
              <a:rPr lang="en-US" dirty="0" err="1"/>
              <a:t>aparate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zamjenjuju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je to </a:t>
            </a:r>
            <a:r>
              <a:rPr lang="en-US" dirty="0" err="1"/>
              <a:t>jednostavnije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jeftinije</a:t>
            </a:r>
            <a:r>
              <a:rPr lang="en-US" dirty="0" smtClean="0"/>
              <a:t>.</a:t>
            </a:r>
            <a:endParaRPr lang="sr-Latn-ME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/>
              <a:t>Pri</a:t>
            </a:r>
            <a:r>
              <a:rPr lang="en-US" dirty="0"/>
              <a:t> tome </a:t>
            </a:r>
            <a:r>
              <a:rPr lang="en-US" dirty="0" err="1"/>
              <a:t>mnogobrojni</a:t>
            </a:r>
            <a:r>
              <a:rPr lang="en-US" dirty="0"/>
              <a:t> </a:t>
            </a:r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aparati</a:t>
            </a:r>
            <a:r>
              <a:rPr lang="en-US" dirty="0"/>
              <a:t> </a:t>
            </a:r>
            <a:r>
              <a:rPr lang="en-US" dirty="0" err="1"/>
              <a:t>završe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se </a:t>
            </a:r>
            <a:r>
              <a:rPr lang="en-US" dirty="0" err="1"/>
              <a:t>čak</a:t>
            </a:r>
            <a:r>
              <a:rPr lang="en-US" dirty="0"/>
              <a:t> 90% tog </a:t>
            </a:r>
            <a:r>
              <a:rPr lang="en-US" dirty="0" err="1"/>
              <a:t>elektronskog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upotrebiti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lephant-964898_1920-862x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93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Elektronski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stvaraju</a:t>
            </a:r>
            <a:r>
              <a:rPr lang="en-US" dirty="0" smtClean="0"/>
              <a:t> tri </a:t>
            </a:r>
            <a:r>
              <a:rPr lang="en-US" dirty="0" err="1" smtClean="0"/>
              <a:t>glavne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domaćinstva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mala </a:t>
            </a:r>
            <a:r>
              <a:rPr lang="en-US" dirty="0" err="1" smtClean="0"/>
              <a:t>preduzeća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</a:t>
            </a:r>
            <a:r>
              <a:rPr lang="en-US" dirty="0" err="1" smtClean="0"/>
              <a:t>institucije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vlade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proizvođači</a:t>
            </a:r>
            <a:r>
              <a:rPr lang="en-US" dirty="0" smtClean="0"/>
              <a:t> </a:t>
            </a:r>
            <a:r>
              <a:rPr lang="en-US" dirty="0" err="1" smtClean="0"/>
              <a:t>originalne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sz="3600" dirty="0" err="1" smtClean="0"/>
              <a:t>Bacanjem</a:t>
            </a:r>
            <a:r>
              <a:rPr lang="en-US" sz="3600" dirty="0" smtClean="0"/>
              <a:t> </a:t>
            </a:r>
            <a:r>
              <a:rPr lang="en-US" sz="3600" dirty="0" err="1"/>
              <a:t>starih</a:t>
            </a:r>
            <a:r>
              <a:rPr lang="en-US" sz="3600" dirty="0"/>
              <a:t> </a:t>
            </a:r>
            <a:r>
              <a:rPr lang="en-US" sz="3600" dirty="0" err="1"/>
              <a:t>elektronskih</a:t>
            </a:r>
            <a:r>
              <a:rPr lang="en-US" sz="3600" dirty="0"/>
              <a:t> </a:t>
            </a:r>
            <a:r>
              <a:rPr lang="en-US" sz="3600" dirty="0" err="1"/>
              <a:t>aparata</a:t>
            </a:r>
            <a:r>
              <a:rPr lang="en-US" sz="3600" dirty="0"/>
              <a:t> </a:t>
            </a:r>
            <a:r>
              <a:rPr lang="en-US" sz="3600" dirty="0" err="1"/>
              <a:t>bacaju</a:t>
            </a:r>
            <a:r>
              <a:rPr lang="en-US" sz="3600" dirty="0"/>
              <a:t> se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 smtClean="0"/>
              <a:t>vr</a:t>
            </a:r>
            <a:r>
              <a:rPr lang="sr-Latn-ME" sz="3600" dirty="0" smtClean="0"/>
              <a:t>ij</a:t>
            </a:r>
            <a:r>
              <a:rPr lang="en-US" sz="3600" dirty="0" err="1" smtClean="0"/>
              <a:t>edni</a:t>
            </a:r>
            <a:r>
              <a:rPr lang="en-US" sz="3600" dirty="0" smtClean="0"/>
              <a:t> </a:t>
            </a:r>
            <a:r>
              <a:rPr lang="en-US" sz="3600" dirty="0" err="1"/>
              <a:t>metali</a:t>
            </a:r>
            <a:r>
              <a:rPr lang="en-US" sz="3600" dirty="0"/>
              <a:t> (</a:t>
            </a:r>
            <a:r>
              <a:rPr lang="en-US" sz="3600" dirty="0" err="1"/>
              <a:t>kao</a:t>
            </a:r>
            <a:r>
              <a:rPr lang="en-US" sz="3600" dirty="0"/>
              <a:t> </a:t>
            </a:r>
            <a:r>
              <a:rPr lang="en-US" sz="3600" dirty="0" err="1"/>
              <a:t>što</a:t>
            </a:r>
            <a:r>
              <a:rPr lang="en-US" sz="3600" dirty="0"/>
              <a:t> je </a:t>
            </a:r>
            <a:r>
              <a:rPr lang="en-US" sz="3600" dirty="0" err="1"/>
              <a:t>npr</a:t>
            </a:r>
            <a:r>
              <a:rPr lang="en-US" sz="3600" dirty="0"/>
              <a:t>. </a:t>
            </a:r>
            <a:r>
              <a:rPr lang="en-US" sz="3600" dirty="0" err="1"/>
              <a:t>zlato</a:t>
            </a:r>
            <a:r>
              <a:rPr lang="en-US" sz="3600" dirty="0"/>
              <a:t>), a </a:t>
            </a:r>
            <a:r>
              <a:rPr lang="en-US" sz="3600" dirty="0" err="1"/>
              <a:t>sa</a:t>
            </a:r>
            <a:r>
              <a:rPr lang="en-US" sz="3600" dirty="0"/>
              <a:t> </a:t>
            </a:r>
            <a:r>
              <a:rPr lang="en-US" sz="3600" dirty="0" err="1"/>
              <a:t>druge</a:t>
            </a:r>
            <a:r>
              <a:rPr lang="en-US" sz="3600" dirty="0"/>
              <a:t> </a:t>
            </a:r>
            <a:r>
              <a:rPr lang="en-US" sz="3600" dirty="0" err="1"/>
              <a:t>strane</a:t>
            </a:r>
            <a:r>
              <a:rPr lang="en-US" sz="3600" dirty="0"/>
              <a:t> </a:t>
            </a:r>
            <a:r>
              <a:rPr lang="en-US" sz="3600" dirty="0" err="1"/>
              <a:t>ovakav</a:t>
            </a:r>
            <a:r>
              <a:rPr lang="en-US" sz="3600" dirty="0"/>
              <a:t> </a:t>
            </a:r>
            <a:r>
              <a:rPr lang="en-US" sz="3600" dirty="0" err="1"/>
              <a:t>otpad</a:t>
            </a:r>
            <a:r>
              <a:rPr lang="en-US" sz="3600" dirty="0"/>
              <a:t> </a:t>
            </a:r>
            <a:r>
              <a:rPr lang="en-US" sz="3600" dirty="0" err="1"/>
              <a:t>zagađuje</a:t>
            </a:r>
            <a:r>
              <a:rPr lang="en-US" sz="3600" dirty="0"/>
              <a:t> 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okolinu</a:t>
            </a:r>
            <a:r>
              <a:rPr lang="en-US" sz="3600" dirty="0"/>
              <a:t>, </a:t>
            </a:r>
            <a:r>
              <a:rPr lang="en-US" sz="3600" dirty="0" err="1"/>
              <a:t>jer</a:t>
            </a:r>
            <a:r>
              <a:rPr lang="en-US" sz="3600" dirty="0"/>
              <a:t> </a:t>
            </a:r>
            <a:r>
              <a:rPr lang="en-US" sz="3600" dirty="0" err="1"/>
              <a:t>oslobađa</a:t>
            </a:r>
            <a:r>
              <a:rPr lang="en-US" sz="3600" dirty="0"/>
              <a:t> </a:t>
            </a:r>
            <a:r>
              <a:rPr lang="en-US" sz="3600" dirty="0" err="1"/>
              <a:t>različite</a:t>
            </a:r>
            <a:r>
              <a:rPr lang="en-US" sz="3600" dirty="0"/>
              <a:t> </a:t>
            </a:r>
            <a:r>
              <a:rPr lang="en-US" sz="3600" dirty="0" err="1"/>
              <a:t>toksične</a:t>
            </a:r>
            <a:r>
              <a:rPr lang="en-US" sz="3600" dirty="0"/>
              <a:t> </a:t>
            </a:r>
            <a:r>
              <a:rPr lang="en-US" sz="3600" dirty="0" err="1"/>
              <a:t>materije</a:t>
            </a:r>
            <a:r>
              <a:rPr lang="en-US" dirty="0" smtClean="0"/>
              <a:t>.</a:t>
            </a:r>
            <a:endParaRPr lang="sr-Latn-ME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acu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24200"/>
            <a:ext cx="7543800" cy="311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_50489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68894" cy="4706144"/>
          </a:xfrm>
        </p:spPr>
      </p:pic>
      <p:sp>
        <p:nvSpPr>
          <p:cNvPr id="5" name="Rectangle 4"/>
          <p:cNvSpPr/>
          <p:nvPr/>
        </p:nvSpPr>
        <p:spPr>
          <a:xfrm>
            <a:off x="609600" y="5181601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Sav</a:t>
            </a:r>
            <a:r>
              <a:rPr lang="en-US" sz="3200" dirty="0" smtClean="0"/>
              <a:t> </a:t>
            </a:r>
            <a:r>
              <a:rPr lang="en-US" sz="3200" dirty="0" err="1" smtClean="0"/>
              <a:t>elektronski</a:t>
            </a:r>
            <a:r>
              <a:rPr lang="en-US" sz="3200" dirty="0" smtClean="0"/>
              <a:t> </a:t>
            </a:r>
            <a:r>
              <a:rPr lang="en-US" sz="3200" dirty="0" err="1" smtClean="0"/>
              <a:t>otpad</a:t>
            </a:r>
            <a:r>
              <a:rPr lang="en-US" sz="3200" dirty="0" smtClean="0"/>
              <a:t> </a:t>
            </a:r>
            <a:r>
              <a:rPr lang="en-US" sz="3200" dirty="0" err="1" smtClean="0"/>
              <a:t>možemo</a:t>
            </a:r>
            <a:r>
              <a:rPr lang="en-US" sz="3200" dirty="0" smtClean="0"/>
              <a:t> pod</a:t>
            </a:r>
            <a:r>
              <a:rPr lang="sr-Latn-ME" sz="3200" dirty="0" smtClean="0"/>
              <a:t>ij</a:t>
            </a:r>
            <a:r>
              <a:rPr lang="en-US" sz="3200" dirty="0" err="1" smtClean="0"/>
              <a:t>eliti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neopasan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opasan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ME" dirty="0" smtClean="0"/>
              <a:t>	</a:t>
            </a:r>
            <a:r>
              <a:rPr lang="en-US" dirty="0" err="1" smtClean="0"/>
              <a:t>Stalni</a:t>
            </a:r>
            <a:r>
              <a:rPr lang="en-US" dirty="0" smtClean="0"/>
              <a:t> </a:t>
            </a:r>
            <a:r>
              <a:rPr lang="en-US" dirty="0" err="1"/>
              <a:t>napredak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uslovljava</a:t>
            </a:r>
            <a:r>
              <a:rPr lang="en-US" dirty="0"/>
              <a:t> </a:t>
            </a:r>
            <a:r>
              <a:rPr lang="en-US" dirty="0" err="1"/>
              <a:t>ubrzani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savremenih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električnih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svakodnevni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prosto</a:t>
            </a:r>
            <a:r>
              <a:rPr lang="en-US" dirty="0"/>
              <a:t>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zamisliti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otrovne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kancerogene</a:t>
            </a:r>
            <a:r>
              <a:rPr lang="en-US" dirty="0"/>
              <a:t> </a:t>
            </a:r>
            <a:r>
              <a:rPr lang="en-US" dirty="0" err="1"/>
              <a:t>supstance</a:t>
            </a:r>
            <a:r>
              <a:rPr lang="en-US" dirty="0"/>
              <a:t>, pa je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opasan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ljudsko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planetu</a:t>
            </a:r>
            <a:r>
              <a:rPr lang="en-US" dirty="0"/>
              <a:t>. </a:t>
            </a:r>
            <a:r>
              <a:rPr lang="en-US" dirty="0" err="1"/>
              <a:t>Opasne</a:t>
            </a:r>
            <a:r>
              <a:rPr lang="en-US" dirty="0"/>
              <a:t> </a:t>
            </a:r>
            <a:r>
              <a:rPr lang="en-US" dirty="0" err="1"/>
              <a:t>supstance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naći</a:t>
            </a:r>
            <a:r>
              <a:rPr lang="en-US" dirty="0"/>
              <a:t> u </a:t>
            </a:r>
            <a:r>
              <a:rPr lang="en-US" dirty="0" err="1"/>
              <a:t>elektronskom</a:t>
            </a:r>
            <a:r>
              <a:rPr lang="en-US" dirty="0"/>
              <a:t> </a:t>
            </a:r>
            <a:r>
              <a:rPr lang="en-US" dirty="0" err="1"/>
              <a:t>otpadu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■ </a:t>
            </a:r>
            <a:r>
              <a:rPr lang="en-US" b="1" dirty="0" err="1"/>
              <a:t>Živa</a:t>
            </a:r>
            <a:r>
              <a:rPr lang="en-US" dirty="0"/>
              <a:t> –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opasnost</a:t>
            </a:r>
            <a:r>
              <a:rPr lang="en-US" dirty="0"/>
              <a:t> je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živom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taloži</a:t>
            </a:r>
            <a:r>
              <a:rPr lang="en-US" dirty="0"/>
              <a:t> u </a:t>
            </a:r>
            <a:r>
              <a:rPr lang="en-US" dirty="0" err="1"/>
              <a:t>živim</a:t>
            </a:r>
            <a:r>
              <a:rPr lang="en-US" dirty="0"/>
              <a:t> </a:t>
            </a:r>
            <a:r>
              <a:rPr lang="en-US" dirty="0" err="1"/>
              <a:t>organizmima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ishrane</a:t>
            </a:r>
            <a:r>
              <a:rPr lang="en-US" dirty="0"/>
              <a:t>, a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ribe</a:t>
            </a:r>
            <a:r>
              <a:rPr lang="en-US" dirty="0"/>
              <a:t>.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uzrokovati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mozak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bubrege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fetus. </a:t>
            </a:r>
            <a:r>
              <a:rPr lang="en-US" dirty="0" err="1"/>
              <a:t>Ima</a:t>
            </a:r>
            <a:r>
              <a:rPr lang="en-US" dirty="0"/>
              <a:t> je u </a:t>
            </a:r>
            <a:r>
              <a:rPr lang="en-US" dirty="0" err="1"/>
              <a:t>senzorima</a:t>
            </a:r>
            <a:r>
              <a:rPr lang="en-US" dirty="0"/>
              <a:t>, </a:t>
            </a:r>
            <a:r>
              <a:rPr lang="en-US" dirty="0" err="1"/>
              <a:t>relejima</a:t>
            </a:r>
            <a:r>
              <a:rPr lang="en-US" dirty="0"/>
              <a:t>, </a:t>
            </a:r>
            <a:r>
              <a:rPr lang="en-US" dirty="0" err="1"/>
              <a:t>termostatima</a:t>
            </a:r>
            <a:r>
              <a:rPr lang="en-US" dirty="0"/>
              <a:t>, </a:t>
            </a:r>
            <a:r>
              <a:rPr lang="en-US" dirty="0" err="1"/>
              <a:t>mobilnim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, </a:t>
            </a:r>
            <a:r>
              <a:rPr lang="en-US" dirty="0" err="1"/>
              <a:t>baterijama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LCD </a:t>
            </a:r>
            <a:r>
              <a:rPr lang="en-US" dirty="0" err="1"/>
              <a:t>ekranima</a:t>
            </a:r>
            <a:r>
              <a:rPr lang="en-US" dirty="0"/>
              <a:t>, a </a:t>
            </a:r>
            <a:r>
              <a:rPr lang="en-US" dirty="0" err="1"/>
              <a:t>procena</a:t>
            </a:r>
            <a:r>
              <a:rPr lang="en-US" dirty="0"/>
              <a:t> je </a:t>
            </a:r>
            <a:r>
              <a:rPr lang="en-US" dirty="0" err="1"/>
              <a:t>da</a:t>
            </a:r>
            <a:r>
              <a:rPr lang="en-US" dirty="0"/>
              <a:t> se 22% </a:t>
            </a:r>
            <a:r>
              <a:rPr lang="en-US" dirty="0" err="1"/>
              <a:t>svetske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elektronskoj</a:t>
            </a:r>
            <a:r>
              <a:rPr lang="en-US" dirty="0"/>
              <a:t> </a:t>
            </a:r>
            <a:r>
              <a:rPr lang="en-US" dirty="0" err="1"/>
              <a:t>opremi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■</a:t>
            </a:r>
            <a:r>
              <a:rPr lang="en-US" b="1" dirty="0"/>
              <a:t> </a:t>
            </a:r>
            <a:r>
              <a:rPr lang="en-US" b="1" dirty="0" err="1"/>
              <a:t>Fosfor</a:t>
            </a:r>
            <a:r>
              <a:rPr lang="en-US" dirty="0"/>
              <a:t> – </a:t>
            </a:r>
            <a:r>
              <a:rPr lang="en-US" dirty="0" err="1"/>
              <a:t>Veoma</a:t>
            </a:r>
            <a:r>
              <a:rPr lang="en-US" dirty="0"/>
              <a:t> je </a:t>
            </a:r>
            <a:r>
              <a:rPr lang="en-US" dirty="0" err="1"/>
              <a:t>otrovan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dolaska</a:t>
            </a:r>
            <a:r>
              <a:rPr lang="en-US" dirty="0"/>
              <a:t> u </a:t>
            </a:r>
            <a:r>
              <a:rPr lang="en-US" dirty="0" err="1"/>
              <a:t>dodir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</a:t>
            </a:r>
            <a:r>
              <a:rPr lang="en-US" dirty="0"/>
              <a:t> bi </a:t>
            </a:r>
            <a:r>
              <a:rPr lang="en-US" dirty="0" err="1"/>
              <a:t>hitno</a:t>
            </a:r>
            <a:r>
              <a:rPr lang="en-US" dirty="0"/>
              <a:t> </a:t>
            </a:r>
            <a:r>
              <a:rPr lang="en-US" dirty="0" err="1"/>
              <a:t>trebali</a:t>
            </a:r>
            <a:r>
              <a:rPr lang="en-US" dirty="0"/>
              <a:t> </a:t>
            </a:r>
            <a:r>
              <a:rPr lang="en-US" dirty="0" err="1"/>
              <a:t>potražiti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sr-Latn-ME" dirty="0" smtClean="0"/>
              <a:t>j</a:t>
            </a:r>
            <a:r>
              <a:rPr lang="en-US" dirty="0" err="1" smtClean="0"/>
              <a:t>ekarsku</a:t>
            </a:r>
            <a:r>
              <a:rPr lang="en-US" dirty="0" smtClean="0"/>
              <a:t> </a:t>
            </a:r>
            <a:r>
              <a:rPr lang="en-US" dirty="0" err="1"/>
              <a:t>pomoć</a:t>
            </a:r>
            <a:r>
              <a:rPr lang="en-US" dirty="0"/>
              <a:t>.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premaz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CRT </a:t>
            </a:r>
            <a:r>
              <a:rPr lang="en-US" dirty="0" err="1"/>
              <a:t>monitorima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rezolucije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>■ </a:t>
            </a:r>
            <a:r>
              <a:rPr lang="en-US" dirty="0" err="1"/>
              <a:t>Olovo</a:t>
            </a:r>
            <a:r>
              <a:rPr lang="en-US" dirty="0"/>
              <a:t> -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oštećenje</a:t>
            </a:r>
            <a:r>
              <a:rPr lang="en-US" dirty="0"/>
              <a:t>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perifernog</a:t>
            </a:r>
            <a:r>
              <a:rPr lang="en-US" dirty="0"/>
              <a:t> </a:t>
            </a:r>
            <a:r>
              <a:rPr lang="en-US" dirty="0" err="1"/>
              <a:t>nervnog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kardio-vaskularnog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bubrega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reproduktivnih</a:t>
            </a:r>
            <a:r>
              <a:rPr lang="en-US" dirty="0"/>
              <a:t> </a:t>
            </a:r>
            <a:r>
              <a:rPr lang="en-US" dirty="0" err="1"/>
              <a:t>organa</a:t>
            </a:r>
            <a:r>
              <a:rPr lang="en-US" dirty="0"/>
              <a:t>.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u </a:t>
            </a:r>
            <a:r>
              <a:rPr lang="en-US" dirty="0" err="1"/>
              <a:t>monitorima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matičnim</a:t>
            </a:r>
            <a:r>
              <a:rPr lang="en-US" dirty="0"/>
              <a:t> </a:t>
            </a:r>
            <a:r>
              <a:rPr lang="en-US" dirty="0" err="1"/>
              <a:t>pločama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■ </a:t>
            </a:r>
            <a:r>
              <a:rPr lang="en-US" b="1" dirty="0" err="1"/>
              <a:t>Toneri</a:t>
            </a:r>
            <a:r>
              <a:rPr lang="en-US" dirty="0"/>
              <a:t> - </a:t>
            </a:r>
            <a:r>
              <a:rPr lang="en-US" dirty="0" err="1"/>
              <a:t>Klasifikovan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kancerogen</a:t>
            </a:r>
            <a:r>
              <a:rPr lang="en-US" dirty="0"/>
              <a:t>, a </a:t>
            </a:r>
            <a:r>
              <a:rPr lang="en-US" dirty="0" err="1"/>
              <a:t>unosi</a:t>
            </a:r>
            <a:r>
              <a:rPr lang="en-US" dirty="0"/>
              <a:t> se u </a:t>
            </a:r>
            <a:r>
              <a:rPr lang="en-US" dirty="0" err="1"/>
              <a:t>organizam</a:t>
            </a:r>
            <a:r>
              <a:rPr lang="en-US" dirty="0"/>
              <a:t> </a:t>
            </a:r>
            <a:r>
              <a:rPr lang="en-US" dirty="0" err="1"/>
              <a:t>udisanjem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iritacije</a:t>
            </a:r>
            <a:r>
              <a:rPr lang="en-US" dirty="0"/>
              <a:t> </a:t>
            </a:r>
            <a:r>
              <a:rPr lang="en-US" dirty="0" err="1"/>
              <a:t>disajnih</a:t>
            </a:r>
            <a:r>
              <a:rPr lang="en-US" dirty="0"/>
              <a:t> </a:t>
            </a:r>
            <a:r>
              <a:rPr lang="en-US" dirty="0" err="1"/>
              <a:t>puteva</a:t>
            </a:r>
            <a:r>
              <a:rPr lang="en-US" dirty="0"/>
              <a:t>.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sastojak</a:t>
            </a:r>
            <a:r>
              <a:rPr lang="en-US" dirty="0"/>
              <a:t> </a:t>
            </a:r>
            <a:r>
              <a:rPr lang="en-US" dirty="0" err="1"/>
              <a:t>crnog</a:t>
            </a:r>
            <a:r>
              <a:rPr lang="en-US" dirty="0"/>
              <a:t> </a:t>
            </a:r>
            <a:r>
              <a:rPr lang="en-US" dirty="0" err="1"/>
              <a:t>tonera</a:t>
            </a:r>
            <a:r>
              <a:rPr lang="en-US" dirty="0"/>
              <a:t> je pigment.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ME" dirty="0" smtClean="0"/>
              <a:t>    </a:t>
            </a:r>
            <a:r>
              <a:rPr lang="en-US" dirty="0" smtClean="0"/>
              <a:t>■ </a:t>
            </a:r>
            <a:r>
              <a:rPr lang="en-US" sz="2500" b="1" dirty="0" err="1" smtClean="0"/>
              <a:t>Kadmijum</a:t>
            </a:r>
            <a:r>
              <a:rPr lang="en-US" sz="2500" dirty="0" smtClean="0"/>
              <a:t> - </a:t>
            </a:r>
            <a:r>
              <a:rPr lang="en-US" sz="2500" dirty="0" err="1" smtClean="0"/>
              <a:t>Taloži</a:t>
            </a:r>
            <a:r>
              <a:rPr lang="en-US" sz="2500" dirty="0" smtClean="0"/>
              <a:t> se u </a:t>
            </a:r>
            <a:r>
              <a:rPr lang="en-US" sz="2500" dirty="0" err="1" smtClean="0"/>
              <a:t>bubrezim</a:t>
            </a:r>
            <a:r>
              <a:rPr lang="en-US" sz="2500" dirty="0" smtClean="0"/>
              <a:t>, pa </a:t>
            </a:r>
            <a:r>
              <a:rPr lang="en-US" sz="2500" dirty="0" err="1" smtClean="0"/>
              <a:t>uzrokuje</a:t>
            </a:r>
            <a:r>
              <a:rPr lang="en-US" sz="2500" dirty="0" smtClean="0"/>
              <a:t> </a:t>
            </a:r>
            <a:r>
              <a:rPr lang="en-US" sz="2500" dirty="0" err="1" smtClean="0"/>
              <a:t>nepovratne</a:t>
            </a:r>
            <a:r>
              <a:rPr lang="en-US" sz="2500" dirty="0" smtClean="0"/>
              <a:t> </a:t>
            </a:r>
            <a:r>
              <a:rPr lang="en-US" sz="2500" dirty="0" err="1" smtClean="0"/>
              <a:t>posledice</a:t>
            </a:r>
            <a:r>
              <a:rPr lang="en-US" sz="2500" dirty="0" smtClean="0"/>
              <a:t> </a:t>
            </a:r>
            <a:r>
              <a:rPr lang="en-US" sz="2500" dirty="0" err="1" smtClean="0"/>
              <a:t>na</a:t>
            </a:r>
            <a:r>
              <a:rPr lang="en-US" sz="2500" dirty="0" smtClean="0"/>
              <a:t> </a:t>
            </a:r>
            <a:r>
              <a:rPr lang="en-US" sz="2500" dirty="0" err="1" smtClean="0"/>
              <a:t>ljudski</a:t>
            </a:r>
            <a:r>
              <a:rPr lang="en-US" sz="2500" dirty="0" smtClean="0"/>
              <a:t> </a:t>
            </a:r>
            <a:r>
              <a:rPr lang="en-US" sz="2500" dirty="0" err="1" smtClean="0"/>
              <a:t>organizam</a:t>
            </a:r>
            <a:r>
              <a:rPr lang="en-US" sz="2500" dirty="0" smtClean="0"/>
              <a:t> </a:t>
            </a:r>
            <a:r>
              <a:rPr lang="en-US" sz="2500" dirty="0" err="1" smtClean="0"/>
              <a:t>jer</a:t>
            </a:r>
            <a:r>
              <a:rPr lang="en-US" sz="2500" dirty="0" smtClean="0"/>
              <a:t> se </a:t>
            </a:r>
            <a:r>
              <a:rPr lang="en-US" sz="2500" dirty="0" err="1" smtClean="0"/>
              <a:t>taloži</a:t>
            </a:r>
            <a:r>
              <a:rPr lang="en-US" sz="2500" dirty="0" smtClean="0"/>
              <a:t> u </a:t>
            </a:r>
            <a:r>
              <a:rPr lang="en-US" sz="2500" dirty="0" err="1" smtClean="0"/>
              <a:t>bubrezima</a:t>
            </a:r>
            <a:r>
              <a:rPr lang="en-US" sz="2500" dirty="0" smtClean="0"/>
              <a:t>. </a:t>
            </a:r>
            <a:r>
              <a:rPr lang="en-US" sz="2500" dirty="0" err="1" smtClean="0"/>
              <a:t>Koristi</a:t>
            </a:r>
            <a:r>
              <a:rPr lang="en-US" sz="2500" dirty="0" smtClean="0"/>
              <a:t> se </a:t>
            </a:r>
            <a:r>
              <a:rPr lang="en-US" sz="2500" dirty="0" err="1" smtClean="0"/>
              <a:t>kao</a:t>
            </a:r>
            <a:r>
              <a:rPr lang="en-US" sz="2500" dirty="0" smtClean="0"/>
              <a:t> </a:t>
            </a:r>
            <a:r>
              <a:rPr lang="en-US" sz="2500" dirty="0" err="1" smtClean="0"/>
              <a:t>stabilizator</a:t>
            </a:r>
            <a:r>
              <a:rPr lang="en-US" sz="2500" dirty="0" smtClean="0"/>
              <a:t> </a:t>
            </a:r>
            <a:r>
              <a:rPr lang="en-US" sz="2500" dirty="0" err="1" smtClean="0"/>
              <a:t>plastike</a:t>
            </a:r>
            <a:r>
              <a:rPr lang="en-US" sz="2500" dirty="0" smtClean="0"/>
              <a:t>, a </a:t>
            </a:r>
            <a:r>
              <a:rPr lang="en-US" sz="2500" dirty="0" err="1" smtClean="0"/>
              <a:t>ima</a:t>
            </a:r>
            <a:r>
              <a:rPr lang="en-US" sz="2500" dirty="0" smtClean="0"/>
              <a:t> </a:t>
            </a:r>
            <a:r>
              <a:rPr lang="en-US" sz="2500" dirty="0" err="1" smtClean="0"/>
              <a:t>ga</a:t>
            </a:r>
            <a:r>
              <a:rPr lang="en-US" sz="2500" dirty="0" smtClean="0"/>
              <a:t> </a:t>
            </a:r>
            <a:r>
              <a:rPr lang="en-US" sz="2500" dirty="0" err="1" smtClean="0"/>
              <a:t>i</a:t>
            </a:r>
            <a:r>
              <a:rPr lang="en-US" sz="2500" dirty="0" smtClean="0"/>
              <a:t> u </a:t>
            </a:r>
            <a:r>
              <a:rPr lang="en-US" sz="2500" dirty="0" err="1" smtClean="0"/>
              <a:t>raznim</a:t>
            </a:r>
            <a:r>
              <a:rPr lang="en-US" sz="2500" dirty="0" smtClean="0"/>
              <a:t> </a:t>
            </a:r>
            <a:r>
              <a:rPr lang="en-US" sz="2500" dirty="0" err="1" smtClean="0"/>
              <a:t>čipovima</a:t>
            </a:r>
            <a:r>
              <a:rPr lang="en-US" sz="2500" dirty="0" smtClean="0"/>
              <a:t>.</a:t>
            </a:r>
            <a:br>
              <a:rPr lang="en-US" sz="2500" dirty="0" smtClean="0"/>
            </a:br>
            <a:r>
              <a:rPr lang="en-US" sz="2500" dirty="0" smtClean="0"/>
              <a:t>■ </a:t>
            </a:r>
            <a:r>
              <a:rPr lang="en-US" sz="2500" b="1" dirty="0" err="1" smtClean="0"/>
              <a:t>Plastika</a:t>
            </a:r>
            <a:r>
              <a:rPr lang="en-US" sz="2500" dirty="0" smtClean="0"/>
              <a:t> – </a:t>
            </a:r>
            <a:r>
              <a:rPr lang="en-US" sz="2500" dirty="0" err="1" smtClean="0"/>
              <a:t>Najčešće</a:t>
            </a:r>
            <a:r>
              <a:rPr lang="en-US" sz="2500" dirty="0" smtClean="0"/>
              <a:t> </a:t>
            </a:r>
            <a:r>
              <a:rPr lang="en-US" sz="2500" dirty="0" err="1" smtClean="0"/>
              <a:t>korišćeni</a:t>
            </a:r>
            <a:r>
              <a:rPr lang="en-US" sz="2500" dirty="0" smtClean="0"/>
              <a:t> </a:t>
            </a:r>
            <a:r>
              <a:rPr lang="en-US" sz="2500" dirty="0" err="1" smtClean="0"/>
              <a:t>oblik</a:t>
            </a:r>
            <a:r>
              <a:rPr lang="en-US" sz="2500" dirty="0" smtClean="0"/>
              <a:t> </a:t>
            </a:r>
            <a:r>
              <a:rPr lang="en-US" sz="2500" dirty="0" err="1" smtClean="0"/>
              <a:t>plastike</a:t>
            </a:r>
            <a:r>
              <a:rPr lang="en-US" sz="2500" dirty="0" smtClean="0"/>
              <a:t> je PVC </a:t>
            </a:r>
            <a:r>
              <a:rPr lang="en-US" sz="2500" dirty="0" err="1" smtClean="0"/>
              <a:t>koja</a:t>
            </a:r>
            <a:r>
              <a:rPr lang="en-US" sz="2500" dirty="0" smtClean="0"/>
              <a:t> </a:t>
            </a:r>
            <a:r>
              <a:rPr lang="en-US" sz="2500" dirty="0" err="1" smtClean="0"/>
              <a:t>prilikom</a:t>
            </a:r>
            <a:r>
              <a:rPr lang="en-US" sz="2500" dirty="0" smtClean="0"/>
              <a:t> </a:t>
            </a:r>
            <a:r>
              <a:rPr lang="en-US" sz="2500" dirty="0" err="1" smtClean="0"/>
              <a:t>gorenja</a:t>
            </a:r>
            <a:r>
              <a:rPr lang="en-US" sz="2500" dirty="0" smtClean="0"/>
              <a:t> </a:t>
            </a:r>
            <a:r>
              <a:rPr lang="en-US" sz="2500" dirty="0" err="1" smtClean="0"/>
              <a:t>može</a:t>
            </a:r>
            <a:r>
              <a:rPr lang="en-US" sz="2500" dirty="0" smtClean="0"/>
              <a:t> </a:t>
            </a:r>
            <a:r>
              <a:rPr lang="en-US" sz="2500" dirty="0" err="1" smtClean="0"/>
              <a:t>stvarati</a:t>
            </a:r>
            <a:r>
              <a:rPr lang="en-US" sz="2500" dirty="0" smtClean="0"/>
              <a:t> </a:t>
            </a:r>
            <a:r>
              <a:rPr lang="en-US" sz="2500" dirty="0" err="1" smtClean="0"/>
              <a:t>velike</a:t>
            </a:r>
            <a:r>
              <a:rPr lang="en-US" sz="2500" dirty="0" smtClean="0"/>
              <a:t> </a:t>
            </a:r>
            <a:r>
              <a:rPr lang="en-US" sz="2500" dirty="0" err="1" smtClean="0"/>
              <a:t>količine</a:t>
            </a:r>
            <a:r>
              <a:rPr lang="en-US" sz="2500" dirty="0" smtClean="0"/>
              <a:t> CO2 </a:t>
            </a:r>
            <a:r>
              <a:rPr lang="en-US" sz="2500" dirty="0" err="1" smtClean="0"/>
              <a:t>koji</a:t>
            </a:r>
            <a:r>
              <a:rPr lang="en-US" sz="2500" dirty="0" smtClean="0"/>
              <a:t> </a:t>
            </a:r>
            <a:r>
              <a:rPr lang="en-US" sz="2500" dirty="0" err="1" smtClean="0"/>
              <a:t>zagađuje</a:t>
            </a:r>
            <a:r>
              <a:rPr lang="en-US" sz="2500" dirty="0" smtClean="0"/>
              <a:t> </a:t>
            </a:r>
            <a:r>
              <a:rPr lang="en-US" sz="2500" dirty="0" err="1" smtClean="0"/>
              <a:t>atmosferu</a:t>
            </a:r>
            <a:r>
              <a:rPr lang="en-US" sz="2500" dirty="0" smtClean="0"/>
              <a:t>.</a:t>
            </a:r>
            <a:br>
              <a:rPr lang="en-US" sz="2500" dirty="0" smtClean="0"/>
            </a:br>
            <a:r>
              <a:rPr lang="en-US" sz="2500" dirty="0" smtClean="0"/>
              <a:t>■ </a:t>
            </a:r>
            <a:r>
              <a:rPr lang="en-US" sz="2500" b="1" dirty="0" err="1" smtClean="0"/>
              <a:t>Heksovalentni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hrom</a:t>
            </a:r>
            <a:r>
              <a:rPr lang="en-US" sz="2500" dirty="0" smtClean="0"/>
              <a:t> - </a:t>
            </a:r>
            <a:r>
              <a:rPr lang="en-US" sz="2500" dirty="0" err="1" smtClean="0"/>
              <a:t>Lako</a:t>
            </a:r>
            <a:r>
              <a:rPr lang="en-US" sz="2500" dirty="0" smtClean="0"/>
              <a:t> se </a:t>
            </a:r>
            <a:r>
              <a:rPr lang="en-US" sz="2500" dirty="0" err="1" smtClean="0"/>
              <a:t>apsorbuje</a:t>
            </a:r>
            <a:r>
              <a:rPr lang="en-US" sz="2500" dirty="0" smtClean="0"/>
              <a:t> </a:t>
            </a:r>
            <a:r>
              <a:rPr lang="en-US" sz="2500" dirty="0" err="1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može</a:t>
            </a:r>
            <a:r>
              <a:rPr lang="en-US" sz="2500" dirty="0" smtClean="0"/>
              <a:t> </a:t>
            </a:r>
            <a:r>
              <a:rPr lang="en-US" sz="2500" dirty="0" err="1" smtClean="0"/>
              <a:t>uzrokovati</a:t>
            </a:r>
            <a:r>
              <a:rPr lang="en-US" sz="2500" dirty="0" smtClean="0"/>
              <a:t> </a:t>
            </a:r>
            <a:r>
              <a:rPr lang="en-US" sz="2500" dirty="0" err="1" smtClean="0"/>
              <a:t>oštećenja</a:t>
            </a:r>
            <a:r>
              <a:rPr lang="en-US" sz="2500" dirty="0" smtClean="0"/>
              <a:t> DNK, a </a:t>
            </a:r>
            <a:r>
              <a:rPr lang="en-US" sz="2500" dirty="0" err="1" smtClean="0"/>
              <a:t>koristi</a:t>
            </a:r>
            <a:r>
              <a:rPr lang="en-US" sz="2500" dirty="0" smtClean="0"/>
              <a:t> se u </a:t>
            </a:r>
            <a:r>
              <a:rPr lang="en-US" sz="2500" dirty="0" err="1" smtClean="0"/>
              <a:t>zaštiti</a:t>
            </a:r>
            <a:r>
              <a:rPr lang="en-US" sz="2500" dirty="0" smtClean="0"/>
              <a:t> </a:t>
            </a:r>
            <a:r>
              <a:rPr lang="en-US" sz="2500" dirty="0" err="1" smtClean="0"/>
              <a:t>od</a:t>
            </a:r>
            <a:r>
              <a:rPr lang="en-US" sz="2500" dirty="0" smtClean="0"/>
              <a:t> </a:t>
            </a:r>
            <a:r>
              <a:rPr lang="en-US" sz="2500" dirty="0" err="1" smtClean="0"/>
              <a:t>korozije</a:t>
            </a:r>
            <a:r>
              <a:rPr lang="en-US" sz="2500" dirty="0" smtClean="0"/>
              <a:t> </a:t>
            </a:r>
            <a:r>
              <a:rPr lang="en-US" sz="2500" dirty="0" err="1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kao</a:t>
            </a:r>
            <a:r>
              <a:rPr lang="en-US" sz="2500" dirty="0" smtClean="0"/>
              <a:t> </a:t>
            </a:r>
            <a:r>
              <a:rPr lang="en-US" sz="2500" dirty="0" err="1" smtClean="0"/>
              <a:t>ukras</a:t>
            </a:r>
            <a:r>
              <a:rPr lang="en-US" sz="2500" dirty="0" smtClean="0"/>
              <a:t> </a:t>
            </a:r>
            <a:r>
              <a:rPr lang="en-US" sz="2500" dirty="0" err="1" smtClean="0"/>
              <a:t>ili</a:t>
            </a:r>
            <a:r>
              <a:rPr lang="en-US" sz="2500" dirty="0" smtClean="0"/>
              <a:t> </a:t>
            </a:r>
            <a:r>
              <a:rPr lang="en-US" sz="2500" dirty="0" err="1" smtClean="0"/>
              <a:t>učvršćivač</a:t>
            </a:r>
            <a:r>
              <a:rPr lang="en-US" sz="2500" dirty="0" smtClean="0"/>
              <a:t> </a:t>
            </a:r>
            <a:r>
              <a:rPr lang="en-US" sz="2500" dirty="0" err="1" smtClean="0"/>
              <a:t>kućišta</a:t>
            </a:r>
            <a:r>
              <a:rPr lang="en-US" sz="2500" dirty="0" smtClean="0"/>
              <a:t> </a:t>
            </a:r>
            <a:r>
              <a:rPr lang="en-US" sz="2500" dirty="0" err="1" smtClean="0"/>
              <a:t>računara</a:t>
            </a:r>
            <a:r>
              <a:rPr lang="en-US" sz="2500" dirty="0" smtClean="0"/>
              <a:t>. </a:t>
            </a:r>
            <a:br>
              <a:rPr lang="en-US" sz="2500" dirty="0" smtClean="0"/>
            </a:br>
            <a:r>
              <a:rPr lang="en-US" sz="2500" dirty="0" smtClean="0"/>
              <a:t>■ </a:t>
            </a:r>
            <a:r>
              <a:rPr lang="en-US" sz="2500" b="1" dirty="0" err="1" smtClean="0"/>
              <a:t>Bromirani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inhibitori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gorenja</a:t>
            </a:r>
            <a:r>
              <a:rPr lang="en-US" sz="2500" b="1" dirty="0" smtClean="0"/>
              <a:t> (BFR)</a:t>
            </a:r>
            <a:r>
              <a:rPr lang="en-US" sz="2500" dirty="0" smtClean="0"/>
              <a:t> - </a:t>
            </a:r>
            <a:r>
              <a:rPr lang="en-US" sz="2500" dirty="0" err="1" smtClean="0"/>
              <a:t>koriste</a:t>
            </a:r>
            <a:r>
              <a:rPr lang="en-US" sz="2500" dirty="0" smtClean="0"/>
              <a:t> se u </a:t>
            </a:r>
            <a:r>
              <a:rPr lang="en-US" sz="2500" dirty="0" err="1" smtClean="0"/>
              <a:t>plastičnim</a:t>
            </a:r>
            <a:r>
              <a:rPr lang="en-US" sz="2500" dirty="0" smtClean="0"/>
              <a:t> </a:t>
            </a:r>
            <a:r>
              <a:rPr lang="en-US" sz="2500" dirty="0" err="1" smtClean="0"/>
              <a:t>kućištima</a:t>
            </a:r>
            <a:r>
              <a:rPr lang="en-US" sz="2500" dirty="0" smtClean="0"/>
              <a:t> </a:t>
            </a:r>
            <a:r>
              <a:rPr lang="en-US" sz="2500" dirty="0" err="1" smtClean="0"/>
              <a:t>radi</a:t>
            </a:r>
            <a:r>
              <a:rPr lang="en-US" sz="2500" dirty="0" smtClean="0"/>
              <a:t> </a:t>
            </a:r>
            <a:r>
              <a:rPr lang="en-US" sz="2500" dirty="0" err="1" smtClean="0"/>
              <a:t>sprečavanja</a:t>
            </a:r>
            <a:r>
              <a:rPr lang="en-US" sz="2500" dirty="0" smtClean="0"/>
              <a:t> </a:t>
            </a:r>
            <a:r>
              <a:rPr lang="en-US" sz="2500" dirty="0" err="1" smtClean="0"/>
              <a:t>zapaljivosti</a:t>
            </a:r>
            <a:r>
              <a:rPr lang="en-US" sz="2500" dirty="0" smtClean="0"/>
              <a:t>.</a:t>
            </a:r>
            <a:br>
              <a:rPr lang="en-US" sz="2500" dirty="0" smtClean="0"/>
            </a:b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dirty="0"/>
              <a:t>■ </a:t>
            </a:r>
            <a:r>
              <a:rPr lang="en-US" sz="2500" b="1" dirty="0" err="1"/>
              <a:t>Barijum</a:t>
            </a:r>
            <a:r>
              <a:rPr lang="en-US" sz="2500" dirty="0"/>
              <a:t> - </a:t>
            </a:r>
            <a:r>
              <a:rPr lang="en-US" sz="2500" dirty="0" err="1"/>
              <a:t>Samo</a:t>
            </a:r>
            <a:r>
              <a:rPr lang="en-US" sz="2500" dirty="0"/>
              <a:t> </a:t>
            </a:r>
            <a:r>
              <a:rPr lang="en-US" sz="2500" dirty="0" err="1"/>
              <a:t>vrlo</a:t>
            </a:r>
            <a:r>
              <a:rPr lang="en-US" sz="2500" dirty="0"/>
              <a:t> </a:t>
            </a:r>
            <a:r>
              <a:rPr lang="en-US" sz="2500" dirty="0" err="1"/>
              <a:t>kratka</a:t>
            </a:r>
            <a:r>
              <a:rPr lang="en-US" sz="2500" dirty="0"/>
              <a:t> </a:t>
            </a:r>
            <a:r>
              <a:rPr lang="en-US" sz="2500" dirty="0" err="1"/>
              <a:t>izloženost</a:t>
            </a:r>
            <a:r>
              <a:rPr lang="en-US" sz="2500" dirty="0"/>
              <a:t> </a:t>
            </a:r>
            <a:r>
              <a:rPr lang="en-US" sz="2500" dirty="0" err="1"/>
              <a:t>barijumu</a:t>
            </a:r>
            <a:r>
              <a:rPr lang="en-US" sz="2500" dirty="0"/>
              <a:t> </a:t>
            </a:r>
            <a:r>
              <a:rPr lang="en-US" sz="2500" dirty="0" err="1"/>
              <a:t>uzrokuje</a:t>
            </a:r>
            <a:r>
              <a:rPr lang="en-US" sz="2500" dirty="0"/>
              <a:t> </a:t>
            </a:r>
            <a:r>
              <a:rPr lang="en-US" sz="2500" dirty="0" err="1"/>
              <a:t>slabljenje</a:t>
            </a:r>
            <a:r>
              <a:rPr lang="en-US" sz="2500" dirty="0"/>
              <a:t> </a:t>
            </a:r>
            <a:r>
              <a:rPr lang="en-US" sz="2500" dirty="0" err="1"/>
              <a:t>mišića</a:t>
            </a:r>
            <a:r>
              <a:rPr lang="en-US" sz="2500" dirty="0"/>
              <a:t>, </a:t>
            </a:r>
            <a:r>
              <a:rPr lang="en-US" sz="2500" dirty="0" err="1"/>
              <a:t>oštećenje</a:t>
            </a:r>
            <a:r>
              <a:rPr lang="en-US" sz="2500" dirty="0"/>
              <a:t> </a:t>
            </a:r>
            <a:r>
              <a:rPr lang="en-US" sz="2500" dirty="0" err="1"/>
              <a:t>srca</a:t>
            </a:r>
            <a:r>
              <a:rPr lang="en-US" sz="2500" dirty="0"/>
              <a:t>, </a:t>
            </a:r>
            <a:r>
              <a:rPr lang="en-US" sz="2500" dirty="0" err="1"/>
              <a:t>jetre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slezine</a:t>
            </a:r>
            <a:r>
              <a:rPr lang="en-US" sz="2500" dirty="0"/>
              <a:t>. </a:t>
            </a:r>
            <a:r>
              <a:rPr lang="en-US" sz="2500" dirty="0" err="1"/>
              <a:t>Koristi</a:t>
            </a:r>
            <a:r>
              <a:rPr lang="en-US" sz="2500" dirty="0"/>
              <a:t> se u CRT </a:t>
            </a:r>
            <a:r>
              <a:rPr lang="en-US" sz="2500" dirty="0" err="1"/>
              <a:t>monitorima</a:t>
            </a:r>
            <a:r>
              <a:rPr lang="en-US" sz="2500" dirty="0"/>
              <a:t> </a:t>
            </a:r>
            <a:r>
              <a:rPr lang="en-US" sz="2500" dirty="0" err="1"/>
              <a:t>da</a:t>
            </a:r>
            <a:r>
              <a:rPr lang="en-US" sz="2500" dirty="0"/>
              <a:t> bi </a:t>
            </a:r>
            <a:r>
              <a:rPr lang="en-US" sz="2500" dirty="0" err="1"/>
              <a:t>zaštitio</a:t>
            </a:r>
            <a:r>
              <a:rPr lang="en-US" sz="2500" dirty="0"/>
              <a:t> </a:t>
            </a:r>
            <a:r>
              <a:rPr lang="en-US" sz="2500" dirty="0" err="1"/>
              <a:t>korisnike</a:t>
            </a:r>
            <a:r>
              <a:rPr lang="en-US" sz="2500" dirty="0"/>
              <a:t> </a:t>
            </a:r>
            <a:r>
              <a:rPr lang="en-US" sz="2500" dirty="0" err="1"/>
              <a:t>od</a:t>
            </a:r>
            <a:r>
              <a:rPr lang="en-US" sz="2500" dirty="0"/>
              <a:t> </a:t>
            </a:r>
            <a:r>
              <a:rPr lang="en-US" sz="2500" dirty="0" err="1"/>
              <a:t>zračenja</a:t>
            </a:r>
            <a:r>
              <a:rPr lang="en-US" sz="2500" dirty="0"/>
              <a:t>.</a:t>
            </a:r>
            <a:br>
              <a:rPr lang="en-US" sz="2500" dirty="0"/>
            </a:br>
            <a:r>
              <a:rPr lang="en-US" sz="2500" dirty="0"/>
              <a:t>■</a:t>
            </a:r>
            <a:r>
              <a:rPr lang="en-US" sz="2500" b="1" dirty="0"/>
              <a:t> </a:t>
            </a:r>
            <a:r>
              <a:rPr lang="en-US" sz="2500" b="1" dirty="0" err="1"/>
              <a:t>Berilijum</a:t>
            </a:r>
            <a:r>
              <a:rPr lang="en-US" sz="2500" b="1" dirty="0"/>
              <a:t> </a:t>
            </a:r>
            <a:r>
              <a:rPr lang="en-US" sz="2500" dirty="0"/>
              <a:t>- </a:t>
            </a:r>
            <a:r>
              <a:rPr lang="en-US" sz="2500" dirty="0" err="1"/>
              <a:t>Kancerogen</a:t>
            </a:r>
            <a:r>
              <a:rPr lang="en-US" sz="2500" dirty="0"/>
              <a:t> je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uzrokuje</a:t>
            </a:r>
            <a:r>
              <a:rPr lang="en-US" sz="2500" dirty="0"/>
              <a:t> </a:t>
            </a:r>
            <a:r>
              <a:rPr lang="en-US" sz="2500" dirty="0" err="1"/>
              <a:t>rak</a:t>
            </a:r>
            <a:r>
              <a:rPr lang="en-US" sz="2500" dirty="0"/>
              <a:t> </a:t>
            </a:r>
            <a:r>
              <a:rPr lang="en-US" sz="2500" dirty="0" err="1"/>
              <a:t>pluća</a:t>
            </a:r>
            <a:r>
              <a:rPr lang="en-US" sz="2500" dirty="0"/>
              <a:t>, a </a:t>
            </a:r>
            <a:r>
              <a:rPr lang="en-US" sz="2500" dirty="0" err="1"/>
              <a:t>koristi</a:t>
            </a:r>
            <a:r>
              <a:rPr lang="en-US" sz="2500" dirty="0"/>
              <a:t> se u </a:t>
            </a:r>
            <a:r>
              <a:rPr lang="en-US" sz="2500" dirty="0" err="1"/>
              <a:t>matičnim</a:t>
            </a:r>
            <a:r>
              <a:rPr lang="en-US" sz="2500" dirty="0"/>
              <a:t> </a:t>
            </a:r>
            <a:r>
              <a:rPr lang="en-US" sz="2500" dirty="0" err="1"/>
              <a:t>pločama</a:t>
            </a:r>
            <a:r>
              <a:rPr lang="en-US" sz="2500" dirty="0"/>
              <a:t> </a:t>
            </a:r>
            <a:r>
              <a:rPr lang="en-US" sz="2500" dirty="0" err="1"/>
              <a:t>jer</a:t>
            </a:r>
            <a:r>
              <a:rPr lang="en-US" sz="2500" dirty="0"/>
              <a:t> je </a:t>
            </a:r>
            <a:r>
              <a:rPr lang="en-US" sz="2500" dirty="0" err="1"/>
              <a:t>lak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tvrd</a:t>
            </a:r>
            <a:r>
              <a:rPr lang="en-US" sz="2500" dirty="0"/>
              <a:t> metal.</a:t>
            </a:r>
          </a:p>
          <a:p>
            <a:pPr>
              <a:buNone/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u="sng" dirty="0"/>
              <a:t>RECIKLAŽA KOMPIJUTERA</a:t>
            </a:r>
            <a:endParaRPr lang="en-US" dirty="0"/>
          </a:p>
          <a:p>
            <a:pPr>
              <a:buNone/>
            </a:pPr>
            <a:r>
              <a:rPr lang="sr-Latn-ME" dirty="0" smtClean="0"/>
              <a:t> </a:t>
            </a:r>
            <a:r>
              <a:rPr lang="en-US" dirty="0" err="1" smtClean="0"/>
              <a:t>Računarska</a:t>
            </a:r>
            <a:r>
              <a:rPr lang="en-US" dirty="0" smtClean="0"/>
              <a:t> </a:t>
            </a: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štampane</a:t>
            </a:r>
            <a:r>
              <a:rPr lang="en-US" dirty="0"/>
              <a:t> </a:t>
            </a:r>
            <a:r>
              <a:rPr lang="en-US" dirty="0" err="1"/>
              <a:t>elektronske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, </a:t>
            </a:r>
            <a:r>
              <a:rPr lang="en-US" dirty="0" err="1"/>
              <a:t>prekidači</a:t>
            </a:r>
            <a:r>
              <a:rPr lang="en-US" dirty="0"/>
              <a:t>, </a:t>
            </a:r>
            <a:r>
              <a:rPr lang="en-US" dirty="0" err="1"/>
              <a:t>monitori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katodnim</a:t>
            </a:r>
            <a:r>
              <a:rPr lang="en-US" dirty="0"/>
              <a:t> </a:t>
            </a:r>
            <a:r>
              <a:rPr lang="en-US" dirty="0" err="1"/>
              <a:t>cevima</a:t>
            </a:r>
            <a:r>
              <a:rPr lang="en-US" dirty="0"/>
              <a:t> (CRT </a:t>
            </a:r>
            <a:r>
              <a:rPr lang="en-US" dirty="0" err="1"/>
              <a:t>monitori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panelom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tečnih</a:t>
            </a:r>
            <a:r>
              <a:rPr lang="en-US" dirty="0"/>
              <a:t> </a:t>
            </a:r>
            <a:r>
              <a:rPr lang="en-US" dirty="0" err="1"/>
              <a:t>kristala</a:t>
            </a:r>
            <a:r>
              <a:rPr lang="en-US" dirty="0"/>
              <a:t> (LCD </a:t>
            </a:r>
            <a:r>
              <a:rPr lang="en-US" dirty="0" err="1"/>
              <a:t>ili</a:t>
            </a:r>
            <a:r>
              <a:rPr lang="en-US" dirty="0"/>
              <a:t> TFT </a:t>
            </a:r>
            <a:r>
              <a:rPr lang="en-US" dirty="0" err="1"/>
              <a:t>monitori</a:t>
            </a:r>
            <a:r>
              <a:rPr lang="en-US" dirty="0"/>
              <a:t>), </a:t>
            </a:r>
            <a:r>
              <a:rPr lang="en-US" dirty="0" err="1"/>
              <a:t>baterije</a:t>
            </a:r>
            <a:r>
              <a:rPr lang="en-US" dirty="0"/>
              <a:t>, hard </a:t>
            </a:r>
            <a:r>
              <a:rPr lang="en-US" dirty="0" err="1"/>
              <a:t>diskove</a:t>
            </a:r>
            <a:r>
              <a:rPr lang="en-US" dirty="0"/>
              <a:t>, </a:t>
            </a:r>
            <a:r>
              <a:rPr lang="en-US" dirty="0" err="1"/>
              <a:t>generatore</a:t>
            </a:r>
            <a:r>
              <a:rPr lang="en-US" dirty="0"/>
              <a:t> </a:t>
            </a:r>
            <a:r>
              <a:rPr lang="en-US" dirty="0" err="1"/>
              <a:t>svetlosti</a:t>
            </a:r>
            <a:r>
              <a:rPr lang="en-US" dirty="0"/>
              <a:t> (</a:t>
            </a:r>
            <a:r>
              <a:rPr lang="en-US" dirty="0" err="1"/>
              <a:t>lampe</a:t>
            </a:r>
            <a:r>
              <a:rPr lang="en-US" dirty="0"/>
              <a:t>), </a:t>
            </a:r>
            <a:r>
              <a:rPr lang="en-US" dirty="0" err="1"/>
              <a:t>kondenzatore</a:t>
            </a:r>
            <a:r>
              <a:rPr lang="en-US" dirty="0"/>
              <a:t>, </a:t>
            </a:r>
            <a:r>
              <a:rPr lang="en-US" dirty="0" err="1"/>
              <a:t>otpornike</a:t>
            </a:r>
            <a:r>
              <a:rPr lang="en-US" dirty="0"/>
              <a:t>, </a:t>
            </a:r>
            <a:r>
              <a:rPr lang="en-US" dirty="0" err="1"/>
              <a:t>releje</a:t>
            </a:r>
            <a:r>
              <a:rPr lang="en-US" dirty="0"/>
              <a:t>, </a:t>
            </a:r>
            <a:r>
              <a:rPr lang="en-US" dirty="0" err="1"/>
              <a:t>senzore</a:t>
            </a:r>
            <a:r>
              <a:rPr lang="en-US" dirty="0"/>
              <a:t>, </a:t>
            </a:r>
            <a:r>
              <a:rPr lang="en-US" dirty="0" err="1"/>
              <a:t>konektore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u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supstance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ugroziti</a:t>
            </a:r>
            <a:r>
              <a:rPr lang="en-US" dirty="0"/>
              <a:t> </a:t>
            </a:r>
            <a:r>
              <a:rPr lang="en-US" dirty="0" err="1"/>
              <a:t>životnu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.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to </a:t>
            </a:r>
            <a:r>
              <a:rPr lang="en-US" dirty="0" err="1"/>
              <a:t>teški</a:t>
            </a:r>
            <a:r>
              <a:rPr lang="en-US" dirty="0"/>
              <a:t> </a:t>
            </a:r>
            <a:r>
              <a:rPr lang="en-US" dirty="0" err="1"/>
              <a:t>metali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, </a:t>
            </a:r>
            <a:r>
              <a:rPr lang="en-US" dirty="0" err="1"/>
              <a:t>kadmijuma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hroma</a:t>
            </a:r>
            <a:r>
              <a:rPr lang="en-US" dirty="0"/>
              <a:t>, </a:t>
            </a:r>
            <a:r>
              <a:rPr lang="en-US" dirty="0" err="1"/>
              <a:t>halogenovane</a:t>
            </a:r>
            <a:r>
              <a:rPr lang="en-US" dirty="0"/>
              <a:t> </a:t>
            </a:r>
            <a:r>
              <a:rPr lang="en-US" dirty="0" err="1"/>
              <a:t>materije</a:t>
            </a:r>
            <a:r>
              <a:rPr lang="en-US" dirty="0"/>
              <a:t> (PCB), PVC </a:t>
            </a:r>
            <a:r>
              <a:rPr lang="en-US" dirty="0" err="1"/>
              <a:t>materijali</a:t>
            </a:r>
            <a:r>
              <a:rPr lang="en-US" dirty="0"/>
              <a:t>, </a:t>
            </a:r>
            <a:r>
              <a:rPr lang="en-US" dirty="0" err="1"/>
              <a:t>bromovani</a:t>
            </a:r>
            <a:r>
              <a:rPr lang="en-US" dirty="0"/>
              <a:t> </a:t>
            </a:r>
            <a:r>
              <a:rPr lang="en-US" dirty="0" err="1"/>
              <a:t>usporivači</a:t>
            </a:r>
            <a:r>
              <a:rPr lang="en-US" dirty="0"/>
              <a:t> </a:t>
            </a:r>
            <a:r>
              <a:rPr lang="en-US" dirty="0" err="1"/>
              <a:t>gorenja</a:t>
            </a:r>
            <a:r>
              <a:rPr lang="en-US" dirty="0"/>
              <a:t>, </a:t>
            </a:r>
            <a:r>
              <a:rPr lang="en-US" dirty="0" err="1"/>
              <a:t>arsen</a:t>
            </a:r>
            <a:r>
              <a:rPr lang="en-US" dirty="0"/>
              <a:t>, </a:t>
            </a:r>
            <a:r>
              <a:rPr lang="en-US" dirty="0" err="1"/>
              <a:t>azbest</a:t>
            </a:r>
            <a:r>
              <a:rPr lang="en-US" dirty="0"/>
              <a:t>, </a:t>
            </a:r>
            <a:r>
              <a:rPr lang="en-US" dirty="0" err="1"/>
              <a:t>nikl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u </a:t>
            </a:r>
            <a:r>
              <a:rPr lang="en-US" dirty="0" err="1"/>
              <a:t>funkcionalno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, </a:t>
            </a:r>
            <a:r>
              <a:rPr lang="en-US" dirty="0" err="1"/>
              <a:t>prenosi</a:t>
            </a:r>
            <a:r>
              <a:rPr lang="en-US" dirty="0"/>
              <a:t> se u </a:t>
            </a:r>
            <a:r>
              <a:rPr lang="en-US" dirty="0" err="1"/>
              <a:t>reciklažni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rasklapanje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rastavljanje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sastavne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specijalnim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stolovima</a:t>
            </a:r>
            <a:r>
              <a:rPr lang="en-US" dirty="0"/>
              <a:t>.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procesom</a:t>
            </a:r>
            <a:r>
              <a:rPr lang="en-US" dirty="0"/>
              <a:t> </a:t>
            </a:r>
            <a:r>
              <a:rPr lang="en-US" dirty="0" err="1"/>
              <a:t>rasklapanja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rastavljanja</a:t>
            </a:r>
            <a:r>
              <a:rPr lang="en-US" dirty="0"/>
              <a:t> </a:t>
            </a:r>
            <a:r>
              <a:rPr lang="en-US" dirty="0" err="1"/>
              <a:t>računarske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sastavne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, </a:t>
            </a:r>
            <a:r>
              <a:rPr lang="en-US" dirty="0" err="1"/>
              <a:t>odvija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separacije</a:t>
            </a:r>
            <a:r>
              <a:rPr lang="en-US" dirty="0"/>
              <a:t>, </a:t>
            </a:r>
            <a:r>
              <a:rPr lang="en-US" dirty="0" err="1" smtClean="0"/>
              <a:t>gd</a:t>
            </a:r>
            <a:r>
              <a:rPr lang="sr-Latn-ME" dirty="0" smtClean="0"/>
              <a:t>j</a:t>
            </a:r>
            <a:r>
              <a:rPr lang="en-US" dirty="0" smtClean="0"/>
              <a:t>e </a:t>
            </a:r>
            <a:r>
              <a:rPr lang="en-US" dirty="0" err="1"/>
              <a:t>recikler</a:t>
            </a:r>
            <a:r>
              <a:rPr lang="en-US" dirty="0"/>
              <a:t> 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razvrstava</a:t>
            </a:r>
            <a:r>
              <a:rPr lang="en-US" dirty="0"/>
              <a:t> </a:t>
            </a:r>
            <a:r>
              <a:rPr lang="en-US" dirty="0" err="1"/>
              <a:t>sastavne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reciklabilne</a:t>
            </a:r>
            <a:r>
              <a:rPr lang="en-US" dirty="0"/>
              <a:t> (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nereciklabilne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/>
              <a:t>Generalno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računarske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 (</a:t>
            </a:r>
            <a:r>
              <a:rPr lang="en-US" dirty="0" err="1"/>
              <a:t>računar</a:t>
            </a:r>
            <a:r>
              <a:rPr lang="en-US" dirty="0"/>
              <a:t>, CRT monitor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štampač</a:t>
            </a:r>
            <a:r>
              <a:rPr lang="en-US" dirty="0"/>
              <a:t>) </a:t>
            </a:r>
            <a:r>
              <a:rPr lang="en-US" dirty="0" err="1"/>
              <a:t>dobija</a:t>
            </a:r>
            <a:r>
              <a:rPr lang="en-US" dirty="0"/>
              <a:t> se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materijalni</a:t>
            </a:r>
            <a:r>
              <a:rPr lang="en-US" dirty="0"/>
              <a:t> </a:t>
            </a:r>
            <a:r>
              <a:rPr lang="en-US" dirty="0" err="1"/>
              <a:t>bilans</a:t>
            </a:r>
            <a:r>
              <a:rPr lang="en-US" dirty="0"/>
              <a:t>, </a:t>
            </a:r>
            <a:r>
              <a:rPr lang="en-US" dirty="0" err="1"/>
              <a:t>sračunat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ukupnu</a:t>
            </a:r>
            <a:r>
              <a:rPr lang="en-US" dirty="0"/>
              <a:t> </a:t>
            </a:r>
            <a:r>
              <a:rPr lang="en-US" dirty="0" err="1"/>
              <a:t>težinu</a:t>
            </a:r>
            <a:r>
              <a:rPr lang="en-US" dirty="0"/>
              <a:t> </a:t>
            </a:r>
            <a:r>
              <a:rPr lang="en-US" dirty="0" err="1"/>
              <a:t>računarske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Plastika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plastike</a:t>
            </a:r>
            <a:r>
              <a:rPr lang="en-US" dirty="0"/>
              <a:t>     22,5 </a:t>
            </a:r>
            <a:r>
              <a:rPr lang="en-US" dirty="0" err="1"/>
              <a:t>mas</a:t>
            </a:r>
            <a:r>
              <a:rPr lang="en-US" dirty="0"/>
              <a:t>%</a:t>
            </a:r>
            <a:br>
              <a:rPr lang="en-US" dirty="0"/>
            </a:br>
            <a:r>
              <a:rPr lang="en-US" dirty="0"/>
              <a:t>•   Metal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          35,0 </a:t>
            </a:r>
            <a:r>
              <a:rPr lang="en-US" dirty="0" err="1"/>
              <a:t>mas</a:t>
            </a:r>
            <a:r>
              <a:rPr lang="en-US" dirty="0"/>
              <a:t>%</a:t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Štampane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>                        7,5 </a:t>
            </a:r>
            <a:r>
              <a:rPr lang="en-US" dirty="0" err="1"/>
              <a:t>mas</a:t>
            </a:r>
            <a:r>
              <a:rPr lang="en-US" dirty="0"/>
              <a:t>%</a:t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Ostalo</a:t>
            </a:r>
            <a:r>
              <a:rPr lang="en-US" dirty="0"/>
              <a:t>                                     35,0 </a:t>
            </a:r>
            <a:r>
              <a:rPr lang="en-US" dirty="0" err="1"/>
              <a:t>mas</a:t>
            </a:r>
            <a:r>
              <a:rPr lang="en-US" dirty="0"/>
              <a:t>%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/>
              <a:t>Reciklabilne</a:t>
            </a:r>
            <a:r>
              <a:rPr lang="en-US" b="1" dirty="0"/>
              <a:t> </a:t>
            </a:r>
            <a:r>
              <a:rPr lang="en-US" b="1" dirty="0" err="1"/>
              <a:t>komponente</a:t>
            </a:r>
            <a:r>
              <a:rPr lang="en-US" dirty="0"/>
              <a:t> </a:t>
            </a:r>
            <a:r>
              <a:rPr lang="en-US" dirty="0" err="1"/>
              <a:t>odlažu</a:t>
            </a:r>
            <a:r>
              <a:rPr lang="en-US" dirty="0"/>
              <a:t> se u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prihvatne</a:t>
            </a:r>
            <a:r>
              <a:rPr lang="en-US" dirty="0"/>
              <a:t> </a:t>
            </a:r>
            <a:r>
              <a:rPr lang="en-US" dirty="0" err="1"/>
              <a:t>posude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odgovarajućom</a:t>
            </a:r>
            <a:r>
              <a:rPr lang="en-US" dirty="0"/>
              <a:t> </a:t>
            </a:r>
            <a:r>
              <a:rPr lang="en-US" dirty="0" err="1"/>
              <a:t>oznakom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plastiku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plastike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kablove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otklonske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napajanje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metal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toner </a:t>
            </a:r>
            <a:r>
              <a:rPr lang="en-US" dirty="0" err="1"/>
              <a:t>kasete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/>
              <a:t>Nereciklabilne</a:t>
            </a:r>
            <a:r>
              <a:rPr lang="en-US" b="1" dirty="0"/>
              <a:t> </a:t>
            </a:r>
            <a:r>
              <a:rPr lang="en-US" b="1" dirty="0" err="1"/>
              <a:t>komponente</a:t>
            </a:r>
            <a:r>
              <a:rPr lang="en-US" dirty="0"/>
              <a:t> se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odlažu</a:t>
            </a:r>
            <a:r>
              <a:rPr lang="en-US" dirty="0"/>
              <a:t> u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prihvatne</a:t>
            </a:r>
            <a:r>
              <a:rPr lang="en-US" dirty="0"/>
              <a:t> </a:t>
            </a:r>
            <a:r>
              <a:rPr lang="en-US" dirty="0" err="1"/>
              <a:t>posude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oznakama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štampane</a:t>
            </a:r>
            <a:r>
              <a:rPr lang="en-US" dirty="0"/>
              <a:t> </a:t>
            </a:r>
            <a:r>
              <a:rPr lang="en-US" dirty="0" err="1"/>
              <a:t>ploče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memorije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hard </a:t>
            </a:r>
            <a:r>
              <a:rPr lang="en-US" dirty="0" err="1"/>
              <a:t>diskove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flopi</a:t>
            </a:r>
            <a:r>
              <a:rPr lang="en-US" dirty="0"/>
              <a:t> </a:t>
            </a:r>
            <a:r>
              <a:rPr lang="en-US" dirty="0" err="1"/>
              <a:t>diskove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optičke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 (CD ROM)</a:t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procesore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baterije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konektore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CRT </a:t>
            </a:r>
            <a:r>
              <a:rPr lang="en-US" dirty="0" err="1"/>
              <a:t>ekrane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kondenzatore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Katodna</a:t>
            </a:r>
            <a:r>
              <a:rPr lang="en-US" dirty="0"/>
              <a:t> </a:t>
            </a:r>
            <a:r>
              <a:rPr lang="en-US" dirty="0" err="1"/>
              <a:t>cev</a:t>
            </a:r>
            <a:r>
              <a:rPr lang="en-US" dirty="0"/>
              <a:t> CRT </a:t>
            </a:r>
            <a:r>
              <a:rPr lang="en-US" dirty="0" err="1"/>
              <a:t>ekran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: </a:t>
            </a:r>
            <a:r>
              <a:rPr lang="en-US" dirty="0" err="1"/>
              <a:t>koničnog</a:t>
            </a:r>
            <a:r>
              <a:rPr lang="en-US" dirty="0"/>
              <a:t> </a:t>
            </a:r>
            <a:r>
              <a:rPr lang="en-US" dirty="0" err="1"/>
              <a:t>stakla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ekranskog</a:t>
            </a:r>
            <a:r>
              <a:rPr lang="en-US" dirty="0"/>
              <a:t> </a:t>
            </a:r>
            <a:r>
              <a:rPr lang="en-US" dirty="0" err="1"/>
              <a:t>stakla</a:t>
            </a:r>
            <a:r>
              <a:rPr lang="en-US" dirty="0"/>
              <a:t>. </a:t>
            </a:r>
            <a:r>
              <a:rPr lang="en-US" dirty="0" err="1"/>
              <a:t>Ekranski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stakla</a:t>
            </a:r>
            <a:r>
              <a:rPr lang="en-US" dirty="0"/>
              <a:t> je </a:t>
            </a:r>
            <a:r>
              <a:rPr lang="en-US" dirty="0" err="1"/>
              <a:t>staklo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olovo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zračenja</a:t>
            </a:r>
            <a:r>
              <a:rPr lang="en-US" dirty="0"/>
              <a:t>, </a:t>
            </a:r>
            <a:r>
              <a:rPr lang="en-US" dirty="0" err="1"/>
              <a:t>velike</a:t>
            </a:r>
            <a:r>
              <a:rPr lang="en-US" dirty="0"/>
              <a:t> je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unutrašnje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 smtClean="0"/>
              <a:t>fotoos</a:t>
            </a:r>
            <a:r>
              <a:rPr lang="sr-Latn-ME" dirty="0" smtClean="0"/>
              <a:t>j</a:t>
            </a:r>
            <a:r>
              <a:rPr lang="en-US" dirty="0" err="1" smtClean="0"/>
              <a:t>etljivi</a:t>
            </a:r>
            <a:r>
              <a:rPr lang="en-US" dirty="0" smtClean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prevlake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.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staklo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noseće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unutrašnje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obloženo</a:t>
            </a:r>
            <a:r>
              <a:rPr lang="en-US" dirty="0"/>
              <a:t> je </a:t>
            </a:r>
            <a:r>
              <a:rPr lang="en-US" dirty="0" err="1"/>
              <a:t>barijum</a:t>
            </a:r>
            <a:r>
              <a:rPr lang="en-US" dirty="0"/>
              <a:t> </a:t>
            </a:r>
            <a:r>
              <a:rPr lang="en-US" dirty="0" err="1"/>
              <a:t>oksidom</a:t>
            </a:r>
            <a:r>
              <a:rPr lang="en-US" dirty="0"/>
              <a:t>, </a:t>
            </a:r>
            <a:r>
              <a:rPr lang="en-US" dirty="0" err="1"/>
              <a:t>sličnog</a:t>
            </a:r>
            <a:r>
              <a:rPr lang="en-US" dirty="0"/>
              <a:t> je </a:t>
            </a:r>
            <a:r>
              <a:rPr lang="en-US" dirty="0" err="1"/>
              <a:t>sastava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ekransko</a:t>
            </a:r>
            <a:r>
              <a:rPr lang="en-US" dirty="0"/>
              <a:t> </a:t>
            </a:r>
            <a:r>
              <a:rPr lang="en-US" dirty="0" err="1"/>
              <a:t>staklo</a:t>
            </a:r>
            <a:r>
              <a:rPr lang="en-US" dirty="0"/>
              <a:t> s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olova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CRT </a:t>
            </a:r>
            <a:r>
              <a:rPr lang="en-US" dirty="0" err="1"/>
              <a:t>ekrani</a:t>
            </a:r>
            <a:r>
              <a:rPr lang="en-US" dirty="0"/>
              <a:t> 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štetne</a:t>
            </a:r>
            <a:r>
              <a:rPr lang="en-US" dirty="0"/>
              <a:t> </a:t>
            </a:r>
            <a:r>
              <a:rPr lang="en-US" dirty="0" err="1"/>
              <a:t>materije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naškoditi</a:t>
            </a:r>
            <a:r>
              <a:rPr lang="en-US" dirty="0"/>
              <a:t> </a:t>
            </a:r>
            <a:r>
              <a:rPr lang="en-US" dirty="0" err="1"/>
              <a:t>ljudskom</a:t>
            </a:r>
            <a:r>
              <a:rPr lang="en-US" dirty="0"/>
              <a:t> </a:t>
            </a:r>
            <a:r>
              <a:rPr lang="en-US" dirty="0" err="1"/>
              <a:t>zdravlju</a:t>
            </a:r>
            <a:r>
              <a:rPr lang="en-US" dirty="0"/>
              <a:t>. </a:t>
            </a:r>
            <a:r>
              <a:rPr lang="en-US" dirty="0" err="1"/>
              <a:t>Kako</a:t>
            </a:r>
            <a:r>
              <a:rPr lang="en-US" dirty="0"/>
              <a:t> bi se to </a:t>
            </a:r>
            <a:r>
              <a:rPr lang="en-US" dirty="0" err="1" smtClean="0"/>
              <a:t>izb</a:t>
            </a:r>
            <a:r>
              <a:rPr lang="sr-Latn-ME" dirty="0" smtClean="0"/>
              <a:t>j</a:t>
            </a:r>
            <a:r>
              <a:rPr lang="en-US" dirty="0" err="1" smtClean="0"/>
              <a:t>eglo</a:t>
            </a:r>
            <a:r>
              <a:rPr lang="en-US" dirty="0"/>
              <a:t>, </a:t>
            </a:r>
            <a:r>
              <a:rPr lang="en-US" dirty="0" err="1"/>
              <a:t>neophodno</a:t>
            </a:r>
            <a:r>
              <a:rPr lang="en-US" dirty="0"/>
              <a:t> je </a:t>
            </a:r>
            <a:r>
              <a:rPr lang="en-US" dirty="0" err="1"/>
              <a:t>monitore</a:t>
            </a:r>
            <a:r>
              <a:rPr lang="en-US" dirty="0"/>
              <a:t> </a:t>
            </a:r>
            <a:r>
              <a:rPr lang="en-US" dirty="0" err="1"/>
              <a:t>predati</a:t>
            </a:r>
            <a:r>
              <a:rPr lang="en-US" dirty="0"/>
              <a:t> </a:t>
            </a:r>
            <a:r>
              <a:rPr lang="en-US" dirty="0" err="1"/>
              <a:t>ovlašćenoj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bezb</a:t>
            </a:r>
            <a:r>
              <a:rPr lang="sr-Latn-ME" dirty="0" smtClean="0"/>
              <a:t>j</a:t>
            </a:r>
            <a:r>
              <a:rPr lang="en-US" dirty="0" err="1" smtClean="0"/>
              <a:t>edan</a:t>
            </a:r>
            <a:r>
              <a:rPr lang="en-US" dirty="0" smtClean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postupati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ME" dirty="0" smtClean="0"/>
              <a:t>  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/>
              <a:t>vi </a:t>
            </a:r>
            <a:r>
              <a:rPr lang="en-US" dirty="0" err="1"/>
              <a:t>podrazumjevate</a:t>
            </a:r>
            <a:r>
              <a:rPr lang="en-US" dirty="0"/>
              <a:t> pod </a:t>
            </a:r>
            <a:r>
              <a:rPr lang="en-US" dirty="0" err="1"/>
              <a:t>pojmom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?</a:t>
            </a:r>
          </a:p>
          <a:p>
            <a:pPr>
              <a:buNone/>
            </a:pPr>
            <a:r>
              <a:rPr lang="sr-Latn-ME" dirty="0" smtClean="0"/>
              <a:t> </a:t>
            </a: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4417007" cy="319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505200"/>
            <a:ext cx="4572000" cy="3048000"/>
          </a:xfrm>
        </p:spPr>
      </p:pic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398022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Materijalni</a:t>
            </a:r>
            <a:r>
              <a:rPr lang="en-US" dirty="0"/>
              <a:t> </a:t>
            </a:r>
            <a:r>
              <a:rPr lang="en-US" dirty="0" err="1"/>
              <a:t>bilans</a:t>
            </a:r>
            <a:r>
              <a:rPr lang="en-US" dirty="0"/>
              <a:t> </a:t>
            </a:r>
            <a:r>
              <a:rPr lang="en-US" dirty="0" err="1"/>
              <a:t>računarskog</a:t>
            </a:r>
            <a:r>
              <a:rPr lang="en-US" dirty="0"/>
              <a:t> </a:t>
            </a:r>
            <a:r>
              <a:rPr lang="en-US" dirty="0" err="1"/>
              <a:t>monitora</a:t>
            </a:r>
            <a:endParaRPr lang="en-US" dirty="0"/>
          </a:p>
          <a:p>
            <a:pPr>
              <a:buNone/>
            </a:pPr>
            <a:r>
              <a:rPr lang="en-US" dirty="0" err="1"/>
              <a:t>Materijal</a:t>
            </a:r>
            <a:r>
              <a:rPr lang="en-US" dirty="0"/>
              <a:t>   </a:t>
            </a:r>
            <a:r>
              <a:rPr lang="en-US" dirty="0" err="1"/>
              <a:t>Maseni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i</a:t>
            </a:r>
            <a:r>
              <a:rPr lang="en-US" dirty="0" smtClean="0"/>
              <a:t>o (%)</a:t>
            </a:r>
            <a:endParaRPr lang="sr-Latn-ME" dirty="0" smtClean="0"/>
          </a:p>
          <a:p>
            <a:pPr>
              <a:buNone/>
            </a:pPr>
            <a:r>
              <a:rPr lang="sr-Latn-ME" dirty="0"/>
              <a:t> </a:t>
            </a:r>
            <a:r>
              <a:rPr lang="sr-Latn-ME" dirty="0" smtClean="0"/>
              <a:t>  </a:t>
            </a:r>
            <a:r>
              <a:rPr lang="en-US" dirty="0" smtClean="0"/>
              <a:t>CRT </a:t>
            </a:r>
            <a:r>
              <a:rPr lang="en-US" dirty="0" err="1"/>
              <a:t>ekran</a:t>
            </a:r>
            <a:r>
              <a:rPr lang="en-US" dirty="0"/>
              <a:t>   63.22</a:t>
            </a:r>
            <a:br>
              <a:rPr lang="en-US" dirty="0"/>
            </a:br>
            <a:r>
              <a:rPr lang="en-US" dirty="0" err="1"/>
              <a:t>Plastika</a:t>
            </a:r>
            <a:r>
              <a:rPr lang="en-US" dirty="0"/>
              <a:t>   17.45</a:t>
            </a:r>
            <a:br>
              <a:rPr lang="en-US" dirty="0"/>
            </a:br>
            <a:r>
              <a:rPr lang="en-US" dirty="0" err="1"/>
              <a:t>Matali</a:t>
            </a:r>
            <a:r>
              <a:rPr lang="en-US" dirty="0"/>
              <a:t>   5.50</a:t>
            </a:r>
            <a:br>
              <a:rPr lang="en-US" dirty="0"/>
            </a:br>
            <a:r>
              <a:rPr lang="en-US" dirty="0" err="1"/>
              <a:t>Trafo</a:t>
            </a:r>
            <a:r>
              <a:rPr lang="en-US" dirty="0"/>
              <a:t>   2.96</a:t>
            </a:r>
            <a:br>
              <a:rPr lang="en-US" dirty="0"/>
            </a:br>
            <a:r>
              <a:rPr lang="en-US" dirty="0" err="1"/>
              <a:t>Kablovi</a:t>
            </a:r>
            <a:r>
              <a:rPr lang="en-US" dirty="0"/>
              <a:t>   </a:t>
            </a:r>
            <a:r>
              <a:rPr lang="en-US" dirty="0" smtClean="0"/>
              <a:t>2.78</a:t>
            </a:r>
            <a:endParaRPr lang="sr-Latn-ME" dirty="0" smtClean="0"/>
          </a:p>
          <a:p>
            <a:pPr>
              <a:buNone/>
            </a:pPr>
            <a:r>
              <a:rPr lang="sr-Latn-ME" dirty="0" smtClean="0"/>
              <a:t>    </a:t>
            </a:r>
            <a:r>
              <a:rPr lang="en-US" dirty="0" err="1" smtClean="0"/>
              <a:t>Štampana</a:t>
            </a:r>
            <a:r>
              <a:rPr lang="en-US" dirty="0" smtClean="0"/>
              <a:t> </a:t>
            </a:r>
            <a:r>
              <a:rPr lang="en-US" dirty="0" err="1"/>
              <a:t>ploča</a:t>
            </a:r>
            <a:r>
              <a:rPr lang="en-US" dirty="0"/>
              <a:t>   2.55</a:t>
            </a:r>
            <a:br>
              <a:rPr lang="en-US" dirty="0"/>
            </a:br>
            <a:r>
              <a:rPr lang="en-US" dirty="0" err="1"/>
              <a:t>Ostalo</a:t>
            </a:r>
            <a:r>
              <a:rPr lang="en-US" dirty="0"/>
              <a:t>   2.54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fontAlgn="base"/>
            <a:endParaRPr lang="sr-Latn-ME" dirty="0" smtClean="0"/>
          </a:p>
          <a:p>
            <a:pPr fontAlgn="base"/>
            <a:endParaRPr lang="sr-Latn-ME" dirty="0"/>
          </a:p>
          <a:p>
            <a:pPr fontAlgn="base"/>
            <a:endParaRPr lang="sr-Latn-ME" dirty="0" smtClean="0"/>
          </a:p>
          <a:p>
            <a:pPr fontAlgn="base">
              <a:buNone/>
            </a:pPr>
            <a:r>
              <a:rPr lang="sr-Latn-ME" dirty="0"/>
              <a:t> </a:t>
            </a:r>
            <a:r>
              <a:rPr lang="sr-Latn-ME" dirty="0" smtClean="0"/>
              <a:t>   </a:t>
            </a:r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/>
              <a:t>reciklaže</a:t>
            </a:r>
            <a:r>
              <a:rPr lang="en-US" dirty="0"/>
              <a:t> </a:t>
            </a:r>
            <a:r>
              <a:rPr lang="en-US" dirty="0" err="1"/>
              <a:t>elektronskog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sirovinskih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štednja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 a </a:t>
            </a:r>
            <a:r>
              <a:rPr lang="en-US" dirty="0" err="1"/>
              <a:t>naročito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!!!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ME" dirty="0" smtClean="0"/>
              <a:t>ontejner za odlaganje el.otpada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339417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ME" dirty="0" smtClean="0"/>
              <a:t>   </a:t>
            </a:r>
            <a:r>
              <a:rPr lang="en-US" dirty="0" err="1" smtClean="0"/>
              <a:t>Crna</a:t>
            </a:r>
            <a:r>
              <a:rPr lang="en-US" dirty="0" smtClean="0"/>
              <a:t> </a:t>
            </a:r>
            <a:r>
              <a:rPr lang="en-US" dirty="0"/>
              <a:t>Gora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nijednu</a:t>
            </a:r>
            <a:r>
              <a:rPr lang="en-US" dirty="0"/>
              <a:t> </a:t>
            </a:r>
            <a:r>
              <a:rPr lang="en-US" dirty="0" err="1"/>
              <a:t>deponiju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trajno</a:t>
            </a:r>
            <a:r>
              <a:rPr lang="en-US" dirty="0"/>
              <a:t> </a:t>
            </a:r>
            <a:r>
              <a:rPr lang="en-US" dirty="0" err="1"/>
              <a:t>odlaganje</a:t>
            </a:r>
            <a:r>
              <a:rPr lang="en-US" dirty="0"/>
              <a:t> </a:t>
            </a:r>
            <a:r>
              <a:rPr lang="en-US" dirty="0" err="1"/>
              <a:t>opasnog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evropskim</a:t>
            </a:r>
            <a:r>
              <a:rPr lang="en-US" dirty="0"/>
              <a:t> </a:t>
            </a:r>
            <a:r>
              <a:rPr lang="en-US" dirty="0" err="1"/>
              <a:t>standardima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sr-Latn-ME" dirty="0" smtClean="0"/>
              <a:t>  O</a:t>
            </a:r>
            <a:r>
              <a:rPr lang="en-US" dirty="0" err="1" smtClean="0"/>
              <a:t>pasan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toksični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sr-Latn-ME" dirty="0" smtClean="0"/>
              <a:t>iz naše države se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privremeno</a:t>
            </a:r>
            <a:r>
              <a:rPr lang="en-US" dirty="0" smtClean="0"/>
              <a:t> </a:t>
            </a:r>
            <a:r>
              <a:rPr lang="en-US" dirty="0" err="1" smtClean="0"/>
              <a:t>skladišti</a:t>
            </a:r>
            <a:r>
              <a:rPr lang="en-US" dirty="0" smtClean="0"/>
              <a:t>, 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izvozi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r>
              <a:rPr lang="en-US" dirty="0" smtClean="0"/>
              <a:t>, </a:t>
            </a:r>
            <a:r>
              <a:rPr lang="en-US" dirty="0" err="1" smtClean="0"/>
              <a:t>najkasnije</a:t>
            </a:r>
            <a:r>
              <a:rPr lang="en-US" dirty="0" smtClean="0"/>
              <a:t> u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godinu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. Sa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,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uvoz</a:t>
            </a:r>
            <a:r>
              <a:rPr lang="en-US" dirty="0" smtClean="0"/>
              <a:t> </a:t>
            </a:r>
            <a:r>
              <a:rPr lang="en-US" dirty="0" err="1" smtClean="0"/>
              <a:t>otpada</a:t>
            </a:r>
            <a:r>
              <a:rPr lang="en-US" dirty="0" smtClean="0"/>
              <a:t> </a:t>
            </a:r>
            <a:r>
              <a:rPr lang="en-US" dirty="0" err="1" smtClean="0"/>
              <a:t>postavljen</a:t>
            </a:r>
            <a:r>
              <a:rPr lang="en-US" dirty="0" smtClean="0"/>
              <a:t> je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restriktivno</a:t>
            </a:r>
            <a:r>
              <a:rPr lang="en-US" dirty="0" smtClean="0"/>
              <a:t>: </a:t>
            </a:r>
            <a:r>
              <a:rPr lang="en-US" dirty="0" err="1" smtClean="0"/>
              <a:t>opasni</a:t>
            </a:r>
            <a:r>
              <a:rPr lang="en-US" dirty="0" smtClean="0"/>
              <a:t> je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zabranjen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neopasni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uvoziti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namijenjen</a:t>
            </a:r>
            <a:r>
              <a:rPr lang="en-US" dirty="0" smtClean="0"/>
              <a:t> </a:t>
            </a:r>
            <a:r>
              <a:rPr lang="en-US" dirty="0" err="1" smtClean="0"/>
              <a:t>preradi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Privremeno</a:t>
            </a:r>
            <a:r>
              <a:rPr lang="en-US" dirty="0" smtClean="0"/>
              <a:t>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opasnog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uređeno</a:t>
            </a:r>
            <a:r>
              <a:rPr lang="en-US" dirty="0"/>
              <a:t> je </a:t>
            </a:r>
            <a:r>
              <a:rPr lang="en-US" dirty="0" err="1"/>
              <a:t>Zakonom</a:t>
            </a:r>
            <a:r>
              <a:rPr lang="en-US" dirty="0"/>
              <a:t> o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otpadom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nizom</a:t>
            </a:r>
            <a:r>
              <a:rPr lang="en-US" dirty="0"/>
              <a:t> </a:t>
            </a:r>
            <a:r>
              <a:rPr lang="en-US" dirty="0" err="1"/>
              <a:t>podzakonskih</a:t>
            </a:r>
            <a:r>
              <a:rPr lang="en-US" dirty="0"/>
              <a:t> </a:t>
            </a:r>
            <a:r>
              <a:rPr lang="en-US" dirty="0" err="1"/>
              <a:t>akata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“To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sav</a:t>
            </a:r>
            <a:r>
              <a:rPr lang="en-US" dirty="0"/>
              <a:t> </a:t>
            </a:r>
            <a:r>
              <a:rPr lang="en-US" dirty="0" err="1"/>
              <a:t>opasan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sakupljanja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privremenog</a:t>
            </a:r>
            <a:r>
              <a:rPr lang="en-US" dirty="0"/>
              <a:t> </a:t>
            </a:r>
            <a:r>
              <a:rPr lang="en-US" dirty="0" err="1"/>
              <a:t>skladištenja</a:t>
            </a:r>
            <a:r>
              <a:rPr lang="en-US" dirty="0"/>
              <a:t> </a:t>
            </a:r>
            <a:r>
              <a:rPr lang="en-US" dirty="0" err="1"/>
              <a:t>izvozi</a:t>
            </a:r>
            <a:r>
              <a:rPr lang="en-US" dirty="0"/>
              <a:t> u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zakonsku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trajnog</a:t>
            </a:r>
            <a:r>
              <a:rPr lang="en-US" dirty="0"/>
              <a:t> </a:t>
            </a:r>
            <a:r>
              <a:rPr lang="en-US" dirty="0" err="1"/>
              <a:t>zbrinjavanja</a:t>
            </a:r>
            <a:r>
              <a:rPr lang="en-US" dirty="0"/>
              <a:t> </a:t>
            </a:r>
            <a:r>
              <a:rPr lang="en-US" dirty="0" err="1"/>
              <a:t>opasnog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Bazelskom</a:t>
            </a:r>
            <a:r>
              <a:rPr lang="en-US" dirty="0"/>
              <a:t> </a:t>
            </a:r>
            <a:r>
              <a:rPr lang="en-US" dirty="0" err="1"/>
              <a:t>konvencijom</a:t>
            </a:r>
            <a:r>
              <a:rPr lang="en-US" dirty="0"/>
              <a:t>, </a:t>
            </a:r>
            <a:r>
              <a:rPr lang="en-US" dirty="0" err="1"/>
              <a:t>čiji</a:t>
            </a:r>
            <a:r>
              <a:rPr lang="en-US" dirty="0"/>
              <a:t> je </a:t>
            </a:r>
            <a:r>
              <a:rPr lang="en-US" dirty="0" err="1"/>
              <a:t>potpisnik</a:t>
            </a:r>
            <a:r>
              <a:rPr lang="en-US" dirty="0"/>
              <a:t> </a:t>
            </a:r>
            <a:r>
              <a:rPr lang="en-US" dirty="0" err="1"/>
              <a:t>Crna</a:t>
            </a:r>
            <a:r>
              <a:rPr lang="en-US" dirty="0"/>
              <a:t> Gora</a:t>
            </a:r>
            <a:r>
              <a:rPr lang="en-US" dirty="0" smtClean="0"/>
              <a:t>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sr-Latn-ME" dirty="0" smtClean="0"/>
              <a:t>E</a:t>
            </a:r>
            <a:r>
              <a:rPr lang="en-US" dirty="0" err="1" smtClean="0"/>
              <a:t>lektronski</a:t>
            </a:r>
            <a:r>
              <a:rPr lang="en-US" dirty="0" smtClean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vrijedne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zlato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srebro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povrate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upotrijebe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sr-Latn-ME" dirty="0" smtClean="0"/>
              <a:t>U nekim gradovima Evrope ispred </a:t>
            </a:r>
            <a:r>
              <a:rPr lang="en-US" dirty="0" smtClean="0"/>
              <a:t> </a:t>
            </a:r>
            <a:r>
              <a:rPr lang="en-US" dirty="0" err="1"/>
              <a:t>prodavnica</a:t>
            </a:r>
            <a:r>
              <a:rPr lang="en-US" dirty="0"/>
              <a:t> </a:t>
            </a:r>
            <a:r>
              <a:rPr lang="sr-Latn-ME" dirty="0" smtClean="0"/>
              <a:t>se nalaze </a:t>
            </a:r>
            <a:r>
              <a:rPr lang="en-US" dirty="0" smtClean="0"/>
              <a:t> </a:t>
            </a:r>
            <a:r>
              <a:rPr lang="en-US" dirty="0" err="1" smtClean="0"/>
              <a:t>pametn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kontejner</a:t>
            </a:r>
            <a:r>
              <a:rPr lang="sr-Latn-ME" dirty="0" smtClean="0"/>
              <a:t>i</a:t>
            </a:r>
            <a:r>
              <a:rPr lang="en-US" dirty="0" smtClean="0"/>
              <a:t>. </a:t>
            </a:r>
            <a:r>
              <a:rPr lang="en-US" dirty="0"/>
              <a:t>Na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sr-Latn-ME" dirty="0" smtClean="0"/>
              <a:t>probne faz</a:t>
            </a:r>
            <a:r>
              <a:rPr lang="en-US" dirty="0" smtClean="0"/>
              <a:t>e</a:t>
            </a:r>
            <a:r>
              <a:rPr lang="en-US" dirty="0"/>
              <a:t>, </a:t>
            </a:r>
            <a:r>
              <a:rPr lang="en-US" dirty="0" err="1"/>
              <a:t>građani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donijeli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elektronskog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vaučere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potroše</a:t>
            </a:r>
            <a:r>
              <a:rPr lang="en-US" dirty="0"/>
              <a:t> 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radnjama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supermarketima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Stručnjaci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naveli</a:t>
            </a:r>
            <a:r>
              <a:rPr lang="en-US" dirty="0" smtClean="0"/>
              <a:t> da se </a:t>
            </a:r>
            <a:r>
              <a:rPr lang="en-US" dirty="0" err="1" smtClean="0"/>
              <a:t>godišnje</a:t>
            </a:r>
            <a:r>
              <a:rPr lang="en-US" dirty="0" smtClean="0"/>
              <a:t> u </a:t>
            </a:r>
            <a:r>
              <a:rPr lang="en-US" dirty="0" err="1" smtClean="0"/>
              <a:t>elektronske</a:t>
            </a:r>
            <a:r>
              <a:rPr lang="en-US" dirty="0" smtClean="0"/>
              <a:t> </a:t>
            </a:r>
            <a:r>
              <a:rPr lang="en-US" dirty="0" err="1" smtClean="0"/>
              <a:t>proizvode</a:t>
            </a:r>
            <a:r>
              <a:rPr lang="en-US" dirty="0" smtClean="0"/>
              <a:t> </a:t>
            </a:r>
            <a:r>
              <a:rPr lang="en-US" dirty="0" err="1" smtClean="0"/>
              <a:t>ugradi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od 320 </a:t>
            </a:r>
            <a:r>
              <a:rPr lang="en-US" dirty="0" err="1" smtClean="0"/>
              <a:t>tona</a:t>
            </a:r>
            <a:r>
              <a:rPr lang="en-US" dirty="0" smtClean="0"/>
              <a:t> </a:t>
            </a:r>
            <a:r>
              <a:rPr lang="en-US" dirty="0" err="1" smtClean="0"/>
              <a:t>zlata</a:t>
            </a:r>
            <a:r>
              <a:rPr lang="en-US" dirty="0" smtClean="0"/>
              <a:t>, u </a:t>
            </a:r>
            <a:r>
              <a:rPr lang="en-US" dirty="0" err="1" smtClean="0"/>
              <a:t>vrijednosti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premašuje</a:t>
            </a:r>
            <a:r>
              <a:rPr lang="en-US" dirty="0" smtClean="0"/>
              <a:t> 16 </a:t>
            </a:r>
            <a:r>
              <a:rPr lang="en-US" dirty="0" err="1" smtClean="0"/>
              <a:t>milijardi</a:t>
            </a:r>
            <a:r>
              <a:rPr lang="en-US" dirty="0" smtClean="0"/>
              <a:t> </a:t>
            </a:r>
            <a:r>
              <a:rPr lang="en-US" dirty="0" err="1" smtClean="0"/>
              <a:t>dolara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7.500 </a:t>
            </a:r>
            <a:r>
              <a:rPr lang="en-US" dirty="0" err="1" smtClean="0"/>
              <a:t>tona</a:t>
            </a:r>
            <a:r>
              <a:rPr lang="en-US" dirty="0" smtClean="0"/>
              <a:t> </a:t>
            </a:r>
            <a:r>
              <a:rPr lang="en-US" dirty="0" err="1" smtClean="0"/>
              <a:t>srebra</a:t>
            </a:r>
            <a:r>
              <a:rPr lang="sr-Latn-ME" dirty="0" smtClean="0"/>
              <a:t>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riječ</a:t>
            </a:r>
            <a:r>
              <a:rPr lang="en-US" dirty="0"/>
              <a:t> o </a:t>
            </a:r>
            <a:r>
              <a:rPr lang="en-US" dirty="0" err="1"/>
              <a:t>zlatu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deset</a:t>
            </a:r>
            <a:r>
              <a:rPr lang="en-US" dirty="0"/>
              <a:t> do </a:t>
            </a:r>
            <a:r>
              <a:rPr lang="en-US" dirty="0" smtClean="0"/>
              <a:t>15</a:t>
            </a:r>
            <a:r>
              <a:rPr lang="sr-Latn-ME" dirty="0" smtClean="0"/>
              <a:t>%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reciklira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ostatak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neiskorišćen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uništen</a:t>
            </a:r>
            <a:r>
              <a:rPr lang="en-US" dirty="0"/>
              <a:t> u </a:t>
            </a:r>
            <a:r>
              <a:rPr lang="en-US" dirty="0" err="1"/>
              <a:t>primitivnim</a:t>
            </a:r>
            <a:r>
              <a:rPr lang="en-US" dirty="0"/>
              <a:t> </a:t>
            </a:r>
            <a:r>
              <a:rPr lang="en-US" dirty="0" err="1"/>
              <a:t>postupcima</a:t>
            </a:r>
            <a:r>
              <a:rPr lang="en-US" dirty="0"/>
              <a:t> </a:t>
            </a:r>
            <a:r>
              <a:rPr lang="en-US" dirty="0" err="1"/>
              <a:t>reciklaže</a:t>
            </a:r>
            <a:r>
              <a:rPr lang="en-US" dirty="0"/>
              <a:t> u </a:t>
            </a:r>
            <a:r>
              <a:rPr lang="en-US" dirty="0" err="1"/>
              <a:t>ilegalnim</a:t>
            </a:r>
            <a:r>
              <a:rPr lang="en-US" dirty="0"/>
              <a:t> </a:t>
            </a:r>
            <a:r>
              <a:rPr lang="en-US" dirty="0" err="1"/>
              <a:t>radionicama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Procjenjuje</a:t>
            </a:r>
            <a:r>
              <a:rPr lang="en-US" dirty="0"/>
              <a:t> se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40 do 60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zlata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rudu</a:t>
            </a:r>
            <a:r>
              <a:rPr lang="en-US" dirty="0"/>
              <a:t> </a:t>
            </a:r>
            <a:r>
              <a:rPr lang="en-US" dirty="0" err="1"/>
              <a:t>zlata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tona</a:t>
            </a:r>
            <a:r>
              <a:rPr lang="en-US" dirty="0"/>
              <a:t> </a:t>
            </a:r>
            <a:r>
              <a:rPr lang="en-US" dirty="0" err="1"/>
              <a:t>čip</a:t>
            </a:r>
            <a:r>
              <a:rPr lang="en-US" dirty="0"/>
              <a:t> </a:t>
            </a:r>
            <a:r>
              <a:rPr lang="en-US" dirty="0" err="1"/>
              <a:t>pločica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200 </a:t>
            </a:r>
            <a:r>
              <a:rPr lang="en-US" dirty="0" err="1"/>
              <a:t>grama</a:t>
            </a:r>
            <a:r>
              <a:rPr lang="en-US" dirty="0"/>
              <a:t> </a:t>
            </a:r>
            <a:r>
              <a:rPr lang="en-US" dirty="0" err="1"/>
              <a:t>zlata</a:t>
            </a:r>
            <a:r>
              <a:rPr lang="en-US" dirty="0"/>
              <a:t>, a </a:t>
            </a:r>
            <a:r>
              <a:rPr lang="en-US" dirty="0" err="1"/>
              <a:t>tona</a:t>
            </a:r>
            <a:r>
              <a:rPr lang="en-US" dirty="0"/>
              <a:t> </a:t>
            </a:r>
            <a:r>
              <a:rPr lang="en-US" dirty="0" err="1"/>
              <a:t>mobilnih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300 </a:t>
            </a:r>
            <a:r>
              <a:rPr lang="en-US" dirty="0" err="1"/>
              <a:t>grama</a:t>
            </a:r>
            <a:r>
              <a:rPr lang="en-US" dirty="0"/>
              <a:t> </a:t>
            </a:r>
            <a:r>
              <a:rPr lang="en-US" dirty="0" err="1"/>
              <a:t>zlata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pet </a:t>
            </a:r>
            <a:r>
              <a:rPr lang="en-US" dirty="0" err="1"/>
              <a:t>grama</a:t>
            </a:r>
            <a:r>
              <a:rPr lang="en-US" dirty="0"/>
              <a:t> u </a:t>
            </a:r>
            <a:r>
              <a:rPr lang="en-US" dirty="0" err="1"/>
              <a:t>toni</a:t>
            </a:r>
            <a:r>
              <a:rPr lang="en-US" dirty="0"/>
              <a:t> rude </a:t>
            </a:r>
            <a:r>
              <a:rPr lang="en-US" dirty="0" err="1"/>
              <a:t>zlata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5889044" cy="426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ec46ac75e6be7f73874fd5573b298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304800"/>
            <a:ext cx="8708571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Ova prezentacija ima za cilj da razvija ekološku svijest kod učenika kao i preduzetnički duh.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1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r-Latn-M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OTPADA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s2_13952167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8228169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en-US" sz="3600" dirty="0" err="1" smtClean="0"/>
              <a:t>Da</a:t>
            </a:r>
            <a:r>
              <a:rPr lang="en-US" sz="3600" dirty="0" smtClean="0"/>
              <a:t> </a:t>
            </a:r>
            <a:r>
              <a:rPr lang="en-US" sz="3600" dirty="0" err="1"/>
              <a:t>li</a:t>
            </a:r>
            <a:r>
              <a:rPr lang="en-US" sz="3600" dirty="0"/>
              <a:t> </a:t>
            </a:r>
            <a:r>
              <a:rPr lang="en-US" sz="3600" dirty="0" err="1"/>
              <a:t>ste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koliko</a:t>
            </a:r>
            <a:r>
              <a:rPr lang="en-US" sz="3600" dirty="0"/>
              <a:t> </a:t>
            </a:r>
            <a:r>
              <a:rPr lang="en-US" sz="3600" dirty="0" err="1"/>
              <a:t>razmišljali</a:t>
            </a:r>
            <a:r>
              <a:rPr lang="en-US" sz="3600" dirty="0"/>
              <a:t> o </a:t>
            </a:r>
            <a:r>
              <a:rPr lang="en-US" sz="3600" dirty="0" err="1"/>
              <a:t>elektronskom</a:t>
            </a:r>
            <a:r>
              <a:rPr lang="en-US" sz="3600" dirty="0"/>
              <a:t> </a:t>
            </a:r>
            <a:r>
              <a:rPr lang="en-US" sz="3600" dirty="0" err="1"/>
              <a:t>otpadu</a:t>
            </a:r>
            <a:r>
              <a:rPr lang="en-US" sz="3600" dirty="0"/>
              <a:t>?</a:t>
            </a:r>
            <a:br>
              <a:rPr lang="en-US" sz="3600" dirty="0"/>
            </a:br>
            <a:r>
              <a:rPr lang="en-US" sz="3600" dirty="0"/>
              <a:t>Na </a:t>
            </a:r>
            <a:r>
              <a:rPr lang="en-US" sz="3600" dirty="0" err="1"/>
              <a:t>koji</a:t>
            </a:r>
            <a:r>
              <a:rPr lang="en-US" sz="3600" dirty="0"/>
              <a:t> </a:t>
            </a:r>
            <a:r>
              <a:rPr lang="en-US" sz="3600" dirty="0" err="1"/>
              <a:t>način</a:t>
            </a:r>
            <a:r>
              <a:rPr lang="en-US" sz="3600" dirty="0"/>
              <a:t> </a:t>
            </a:r>
            <a:r>
              <a:rPr lang="en-US" sz="3600" dirty="0" err="1"/>
              <a:t>rješavate</a:t>
            </a:r>
            <a:r>
              <a:rPr lang="en-US" sz="3600" dirty="0"/>
              <a:t> problem </a:t>
            </a:r>
            <a:r>
              <a:rPr lang="en-US" sz="3600" dirty="0" err="1"/>
              <a:t>elektronskog</a:t>
            </a:r>
            <a:r>
              <a:rPr lang="en-US" sz="3600" dirty="0"/>
              <a:t> </a:t>
            </a:r>
            <a:r>
              <a:rPr lang="en-US" sz="3600" dirty="0" err="1" smtClean="0"/>
              <a:t>otpada</a:t>
            </a:r>
            <a:r>
              <a:rPr lang="en-US" sz="3600" dirty="0" smtClean="0"/>
              <a:t>?</a:t>
            </a:r>
            <a:r>
              <a:rPr lang="sr-Latn-ME" sz="3600" dirty="0" smtClean="0"/>
              <a:t/>
            </a:r>
            <a:br>
              <a:rPr lang="sr-Latn-ME" sz="3600" dirty="0" smtClean="0"/>
            </a:br>
            <a:r>
              <a:rPr lang="en-US" sz="3600" dirty="0" err="1" smtClean="0"/>
              <a:t>Da</a:t>
            </a:r>
            <a:r>
              <a:rPr lang="en-US" sz="3600" dirty="0" smtClean="0"/>
              <a:t> </a:t>
            </a:r>
            <a:r>
              <a:rPr lang="en-US" sz="3600" dirty="0" err="1"/>
              <a:t>li</a:t>
            </a:r>
            <a:r>
              <a:rPr lang="en-US" sz="3600" dirty="0"/>
              <a:t> </a:t>
            </a:r>
            <a:r>
              <a:rPr lang="en-US" sz="3600" dirty="0" err="1"/>
              <a:t>znate</a:t>
            </a:r>
            <a:r>
              <a:rPr lang="en-US" sz="3600" dirty="0"/>
              <a:t> </a:t>
            </a:r>
            <a:r>
              <a:rPr lang="en-US" sz="3600" dirty="0" err="1"/>
              <a:t>gdje</a:t>
            </a:r>
            <a:r>
              <a:rPr lang="en-US" sz="3600" dirty="0"/>
              <a:t> se </a:t>
            </a:r>
            <a:r>
              <a:rPr lang="en-US" sz="3600" dirty="0" err="1"/>
              <a:t>nalaze</a:t>
            </a:r>
            <a:r>
              <a:rPr lang="en-US" sz="3600" dirty="0"/>
              <a:t>  </a:t>
            </a:r>
            <a:r>
              <a:rPr lang="en-US" sz="3600" dirty="0" err="1"/>
              <a:t>reciklažni</a:t>
            </a:r>
            <a:r>
              <a:rPr lang="en-US" sz="3600" dirty="0"/>
              <a:t> </a:t>
            </a:r>
            <a:r>
              <a:rPr lang="en-US" sz="3600" dirty="0" err="1"/>
              <a:t>centri</a:t>
            </a:r>
            <a:r>
              <a:rPr lang="en-US" sz="3600" dirty="0"/>
              <a:t> u CG</a:t>
            </a:r>
            <a:br>
              <a:rPr lang="en-US" sz="3600" dirty="0"/>
            </a:br>
            <a:r>
              <a:rPr lang="en-US" sz="3600" dirty="0" err="1"/>
              <a:t>Šta</a:t>
            </a:r>
            <a:r>
              <a:rPr lang="en-US" sz="3600" dirty="0"/>
              <a:t> se </a:t>
            </a:r>
            <a:r>
              <a:rPr lang="en-US" sz="3600" dirty="0" err="1"/>
              <a:t>može</a:t>
            </a:r>
            <a:r>
              <a:rPr lang="en-US" sz="3600" dirty="0"/>
              <a:t> </a:t>
            </a:r>
            <a:r>
              <a:rPr lang="en-US" sz="3600" dirty="0" err="1"/>
              <a:t>reciklirati</a:t>
            </a:r>
            <a:r>
              <a:rPr lang="en-US" sz="3600" dirty="0"/>
              <a:t> ?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3" descr="download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124200"/>
            <a:ext cx="65532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ikliraj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en-US" sz="3600" dirty="0" err="1" smtClean="0"/>
              <a:t>Kada</a:t>
            </a:r>
            <a:r>
              <a:rPr lang="en-US" sz="3600" dirty="0" smtClean="0"/>
              <a:t> </a:t>
            </a:r>
            <a:r>
              <a:rPr lang="en-US" sz="3600" dirty="0" err="1"/>
              <a:t>iz</a:t>
            </a:r>
            <a:r>
              <a:rPr lang="en-US" sz="3600" dirty="0"/>
              <a:t> </a:t>
            </a:r>
            <a:r>
              <a:rPr lang="en-US" sz="3600" dirty="0" err="1"/>
              <a:t>bilo</a:t>
            </a:r>
            <a:r>
              <a:rPr lang="en-US" sz="3600" dirty="0"/>
              <a:t> </a:t>
            </a:r>
            <a:r>
              <a:rPr lang="en-US" sz="3600" dirty="0" err="1"/>
              <a:t>kog</a:t>
            </a:r>
            <a:r>
              <a:rPr lang="en-US" sz="3600" dirty="0"/>
              <a:t> </a:t>
            </a:r>
            <a:r>
              <a:rPr lang="en-US" sz="3600" dirty="0" err="1"/>
              <a:t>razloga</a:t>
            </a:r>
            <a:r>
              <a:rPr lang="en-US" sz="3600" dirty="0"/>
              <a:t> ova </a:t>
            </a:r>
            <a:r>
              <a:rPr lang="en-US" sz="3600" b="1" dirty="0"/>
              <a:t>EE </a:t>
            </a:r>
            <a:r>
              <a:rPr lang="en-US" sz="3600" b="1" dirty="0" err="1"/>
              <a:t>oprema</a:t>
            </a:r>
            <a:r>
              <a:rPr lang="en-US" sz="3600" dirty="0"/>
              <a:t> </a:t>
            </a:r>
            <a:r>
              <a:rPr lang="en-US" sz="3600" dirty="0" err="1"/>
              <a:t>postane</a:t>
            </a:r>
            <a:r>
              <a:rPr lang="en-US" sz="3600" dirty="0"/>
              <a:t> </a:t>
            </a:r>
            <a:r>
              <a:rPr lang="en-US" sz="3600" dirty="0" err="1"/>
              <a:t>neupotrebljiva</a:t>
            </a:r>
            <a:r>
              <a:rPr lang="en-US" sz="3600" dirty="0"/>
              <a:t>, </a:t>
            </a:r>
            <a:r>
              <a:rPr lang="en-US" sz="3600" dirty="0" err="1"/>
              <a:t>pretvara</a:t>
            </a:r>
            <a:r>
              <a:rPr lang="en-US" sz="3600" dirty="0"/>
              <a:t> se u </a:t>
            </a:r>
            <a:r>
              <a:rPr lang="en-US" sz="3600" b="1" dirty="0"/>
              <a:t>EE </a:t>
            </a:r>
            <a:r>
              <a:rPr lang="en-US" sz="3600" b="1" dirty="0" err="1"/>
              <a:t>otpad</a:t>
            </a:r>
            <a:r>
              <a:rPr lang="en-US" sz="3600" dirty="0"/>
              <a:t> o </a:t>
            </a:r>
            <a:r>
              <a:rPr lang="en-US" sz="3600" dirty="0" err="1"/>
              <a:t>kome</a:t>
            </a:r>
            <a:r>
              <a:rPr lang="en-US" sz="3600" dirty="0"/>
              <a:t> se </a:t>
            </a:r>
            <a:r>
              <a:rPr lang="en-US" sz="3600" dirty="0" err="1"/>
              <a:t>treba</a:t>
            </a:r>
            <a:r>
              <a:rPr lang="en-US" sz="3600" dirty="0"/>
              <a:t> </a:t>
            </a:r>
            <a:r>
              <a:rPr lang="en-US" sz="3600" dirty="0" err="1"/>
              <a:t>pobrinuti</a:t>
            </a:r>
            <a:r>
              <a:rPr lang="en-US" sz="3600" dirty="0"/>
              <a:t>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438400"/>
            <a:ext cx="5572515" cy="4174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ME" sz="3200" dirty="0" smtClean="0"/>
              <a:t/>
            </a:r>
            <a:br>
              <a:rPr lang="sr-Latn-ME" sz="3200" dirty="0" smtClean="0"/>
            </a:br>
            <a:r>
              <a:rPr lang="sr-Latn-ME" sz="3200" dirty="0"/>
              <a:t/>
            </a:r>
            <a:br>
              <a:rPr lang="sr-Latn-ME" sz="3200" dirty="0"/>
            </a:br>
            <a:r>
              <a:rPr lang="sr-Latn-ME" sz="3200" dirty="0" smtClean="0"/>
              <a:t/>
            </a:r>
            <a:br>
              <a:rPr lang="sr-Latn-ME" sz="3200" dirty="0" smtClean="0"/>
            </a:br>
            <a:r>
              <a:rPr lang="sr-Latn-ME" sz="3200" dirty="0"/>
              <a:t/>
            </a:r>
            <a:br>
              <a:rPr lang="sr-Latn-ME" sz="3200" dirty="0"/>
            </a:br>
            <a:r>
              <a:rPr lang="sr-Latn-ME" sz="3200" dirty="0" smtClean="0"/>
              <a:t/>
            </a:r>
            <a:br>
              <a:rPr lang="sr-Latn-ME" sz="3200" dirty="0" smtClean="0"/>
            </a:br>
            <a:r>
              <a:rPr lang="sr-Latn-ME" sz="3200" dirty="0"/>
              <a:t/>
            </a:r>
            <a:br>
              <a:rPr lang="sr-Latn-ME" sz="3200" dirty="0"/>
            </a:br>
            <a:r>
              <a:rPr lang="sr-Latn-ME" sz="3200" dirty="0" smtClean="0"/>
              <a:t/>
            </a:r>
            <a:br>
              <a:rPr lang="sr-Latn-ME" sz="3200" dirty="0" smtClean="0"/>
            </a:br>
            <a:r>
              <a:rPr lang="sr-Latn-ME" sz="3200" dirty="0"/>
              <a:t/>
            </a:r>
            <a:br>
              <a:rPr lang="sr-Latn-ME" sz="3200" dirty="0"/>
            </a:br>
            <a:r>
              <a:rPr lang="sr-Latn-ME" sz="3200" dirty="0" smtClean="0"/>
              <a:t/>
            </a:r>
            <a:br>
              <a:rPr lang="sr-Latn-ME" sz="3200" dirty="0" smtClean="0"/>
            </a:br>
            <a:r>
              <a:rPr lang="en-US" sz="3200" dirty="0" err="1" smtClean="0"/>
              <a:t>Električni</a:t>
            </a:r>
            <a:r>
              <a:rPr lang="en-US" sz="3200" dirty="0" smtClean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elektronski</a:t>
            </a:r>
            <a:r>
              <a:rPr lang="en-US" sz="3200" dirty="0"/>
              <a:t> </a:t>
            </a:r>
            <a:r>
              <a:rPr lang="en-US" sz="3200" dirty="0" err="1"/>
              <a:t>otpad</a:t>
            </a:r>
            <a:r>
              <a:rPr lang="en-US" sz="3200" dirty="0"/>
              <a:t> (</a:t>
            </a:r>
            <a:r>
              <a:rPr lang="en-US" sz="3200" dirty="0" err="1"/>
              <a:t>tzv</a:t>
            </a:r>
            <a:r>
              <a:rPr lang="en-US" sz="3200" dirty="0"/>
              <a:t>. EE </a:t>
            </a:r>
            <a:r>
              <a:rPr lang="en-US" sz="3200" dirty="0" err="1"/>
              <a:t>otpad</a:t>
            </a:r>
            <a:r>
              <a:rPr lang="en-US" sz="3200" dirty="0"/>
              <a:t>) je </a:t>
            </a:r>
            <a:r>
              <a:rPr lang="en-US" sz="3200" dirty="0" err="1"/>
              <a:t>otpadna</a:t>
            </a:r>
            <a:r>
              <a:rPr lang="en-US" sz="3200" dirty="0"/>
              <a:t> </a:t>
            </a:r>
            <a:r>
              <a:rPr lang="en-US" sz="3200" dirty="0" err="1"/>
              <a:t>električna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elektronska</a:t>
            </a:r>
            <a:r>
              <a:rPr lang="en-US" sz="3200" dirty="0"/>
              <a:t> </a:t>
            </a:r>
            <a:r>
              <a:rPr lang="en-US" sz="3200" dirty="0" err="1"/>
              <a:t>oprema</a:t>
            </a:r>
            <a:r>
              <a:rPr lang="en-US" sz="3200" dirty="0"/>
              <a:t> </a:t>
            </a:r>
            <a:r>
              <a:rPr lang="en-US" sz="3200" dirty="0" err="1"/>
              <a:t>uključujući</a:t>
            </a:r>
            <a:r>
              <a:rPr lang="en-US" sz="3200" dirty="0"/>
              <a:t> </a:t>
            </a:r>
            <a:r>
              <a:rPr lang="en-US" sz="3200" dirty="0" err="1"/>
              <a:t>sklopove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sastavne</a:t>
            </a:r>
            <a:r>
              <a:rPr lang="en-US" sz="3200" dirty="0"/>
              <a:t> </a:t>
            </a:r>
            <a:r>
              <a:rPr lang="en-US" sz="3200" dirty="0" err="1"/>
              <a:t>delove</a:t>
            </a:r>
            <a:r>
              <a:rPr lang="en-US" sz="3200" dirty="0"/>
              <a:t>, </a:t>
            </a:r>
            <a:r>
              <a:rPr lang="en-US" sz="3200" dirty="0" err="1"/>
              <a:t>koji</a:t>
            </a:r>
            <a:r>
              <a:rPr lang="en-US" sz="3200" dirty="0"/>
              <a:t> </a:t>
            </a:r>
            <a:r>
              <a:rPr lang="en-US" sz="3200" dirty="0" err="1"/>
              <a:t>nastaju</a:t>
            </a:r>
            <a:r>
              <a:rPr lang="en-US" sz="3200" dirty="0"/>
              <a:t> u </a:t>
            </a:r>
            <a:r>
              <a:rPr lang="en-US" sz="3200" dirty="0" err="1"/>
              <a:t>privredi</a:t>
            </a:r>
            <a:r>
              <a:rPr lang="en-US" sz="3200" dirty="0"/>
              <a:t> (</a:t>
            </a:r>
            <a:r>
              <a:rPr lang="en-US" sz="3200" dirty="0" err="1"/>
              <a:t>industriji</a:t>
            </a:r>
            <a:r>
              <a:rPr lang="en-US" sz="3200" dirty="0"/>
              <a:t>), </a:t>
            </a:r>
            <a:r>
              <a:rPr lang="en-US" sz="3200" dirty="0" err="1"/>
              <a:t>zatim</a:t>
            </a:r>
            <a:r>
              <a:rPr lang="en-US" sz="3200" dirty="0"/>
              <a:t> </a:t>
            </a:r>
            <a:r>
              <a:rPr lang="en-US" sz="3200" dirty="0" err="1"/>
              <a:t>elektronski</a:t>
            </a:r>
            <a:r>
              <a:rPr lang="en-US" sz="3200" dirty="0"/>
              <a:t> </a:t>
            </a:r>
            <a:r>
              <a:rPr lang="en-US" sz="3200" dirty="0" err="1"/>
              <a:t>otpad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domaćinstva</a:t>
            </a:r>
            <a:r>
              <a:rPr lang="en-US" sz="3200" dirty="0"/>
              <a:t>, </a:t>
            </a:r>
            <a:r>
              <a:rPr lang="en-US" sz="3200" dirty="0" err="1"/>
              <a:t>odnosno</a:t>
            </a:r>
            <a:r>
              <a:rPr lang="en-US" sz="3200" dirty="0"/>
              <a:t> </a:t>
            </a:r>
            <a:r>
              <a:rPr lang="en-US" sz="3200" dirty="0" err="1"/>
              <a:t>otpadna</a:t>
            </a:r>
            <a:r>
              <a:rPr lang="en-US" sz="3200" dirty="0"/>
              <a:t> </a:t>
            </a:r>
            <a:r>
              <a:rPr lang="en-US" sz="3200" dirty="0" err="1"/>
              <a:t>električna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elektronska</a:t>
            </a:r>
            <a:r>
              <a:rPr lang="en-US" sz="3200" dirty="0"/>
              <a:t> </a:t>
            </a:r>
            <a:r>
              <a:rPr lang="en-US" sz="3200" dirty="0" err="1"/>
              <a:t>oprema</a:t>
            </a:r>
            <a:r>
              <a:rPr lang="en-US" sz="3200" dirty="0"/>
              <a:t> </a:t>
            </a:r>
            <a:r>
              <a:rPr lang="en-US" sz="3200" dirty="0" err="1"/>
              <a:t>nastala</a:t>
            </a:r>
            <a:r>
              <a:rPr lang="en-US" sz="3200" dirty="0"/>
              <a:t> u </a:t>
            </a:r>
            <a:r>
              <a:rPr lang="en-US" sz="3200" dirty="0" err="1"/>
              <a:t>domaćinstvima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u </a:t>
            </a:r>
            <a:r>
              <a:rPr lang="en-US" sz="3200" dirty="0" err="1"/>
              <a:t>proizvodnim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/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uslužnim</a:t>
            </a:r>
            <a:r>
              <a:rPr lang="en-US" sz="3200" dirty="0"/>
              <a:t> </a:t>
            </a:r>
            <a:r>
              <a:rPr lang="en-US" sz="3200" dirty="0" err="1"/>
              <a:t>djelatnostima</a:t>
            </a:r>
            <a:r>
              <a:rPr lang="en-US" sz="3200" dirty="0"/>
              <a:t> </a:t>
            </a:r>
            <a:r>
              <a:rPr lang="en-US" sz="3200" dirty="0" err="1"/>
              <a:t>kada</a:t>
            </a:r>
            <a:r>
              <a:rPr lang="en-US" sz="3200" dirty="0"/>
              <a:t> je </a:t>
            </a:r>
            <a:r>
              <a:rPr lang="en-US" sz="3200" dirty="0" err="1"/>
              <a:t>po</a:t>
            </a:r>
            <a:r>
              <a:rPr lang="en-US" sz="3200" dirty="0"/>
              <a:t> </a:t>
            </a:r>
            <a:r>
              <a:rPr lang="en-US" sz="3200" dirty="0" err="1"/>
              <a:t>vrsti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količini</a:t>
            </a:r>
            <a:r>
              <a:rPr lang="en-US" sz="3200" dirty="0"/>
              <a:t> </a:t>
            </a:r>
            <a:r>
              <a:rPr lang="en-US" sz="3200" dirty="0" err="1"/>
              <a:t>slična</a:t>
            </a:r>
            <a:r>
              <a:rPr lang="en-US" sz="3200" dirty="0"/>
              <a:t> EE </a:t>
            </a:r>
            <a:r>
              <a:rPr lang="en-US" sz="3200" dirty="0" err="1"/>
              <a:t>otpadu</a:t>
            </a:r>
            <a:r>
              <a:rPr lang="en-US" sz="3200" dirty="0"/>
              <a:t> </a:t>
            </a:r>
            <a:r>
              <a:rPr lang="en-US" sz="3200" dirty="0" err="1"/>
              <a:t>iz</a:t>
            </a:r>
            <a:r>
              <a:rPr lang="en-US" sz="3200" dirty="0"/>
              <a:t> </a:t>
            </a:r>
            <a:r>
              <a:rPr lang="en-US" sz="3200" dirty="0" err="1"/>
              <a:t>domaćinstva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596</Words>
  <Application>Microsoft Office PowerPoint</Application>
  <PresentationFormat>On-screen Show (4:3)</PresentationFormat>
  <Paragraphs>73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ELEKTRONSKI OTPAD</vt:lpstr>
      <vt:lpstr>PowerPoint Presentation</vt:lpstr>
      <vt:lpstr>PowerPoint Presentation</vt:lpstr>
      <vt:lpstr>PowerPoint Presentation</vt:lpstr>
      <vt:lpstr> VRSTE OTPADA</vt:lpstr>
      <vt:lpstr>    Da li ste i koliko razmišljali o elektronskom otpadu? Na koji način rješavate problem elektronskog otpada? Da li znate gdje se nalaze  reciklažni centri u CG Šta se može reciklirati ? </vt:lpstr>
      <vt:lpstr>PowerPoint Presentation</vt:lpstr>
      <vt:lpstr>   Kada iz bilo kog razloga ova EE oprema postane neupotrebljiva, pretvara se u EE otpad o kome se treba pobrinuti. </vt:lpstr>
      <vt:lpstr>         Električni i elektronski otpad (tzv. EE otpad) je otpadna električna i elektronska oprema uključujući sklopove i sastavne delove, koji nastaju u privredi (industriji), zatim elektronski otpad iz domaćinstva, odnosno otpadna električna i elektronska oprema nastala u domaćinstvima ili u proizvodnim i/ili uslužnim djelatnostima kada je po vrsti i količini slična EE otpadu iz domaćinstva. </vt:lpstr>
      <vt:lpstr>PowerPoint Presentation</vt:lpstr>
      <vt:lpstr>PowerPoint Presentation</vt:lpstr>
      <vt:lpstr>    Elektronski otpad (EE otpad) predstavljaju svi električni uređaji poput računara, televizora, monitora, mobilnih telefona, frižidera, a koji nisu više u upotrebi. </vt:lpstr>
      <vt:lpstr>PowerPoint Presentation</vt:lpstr>
      <vt:lpstr>PowerPoint Presentation</vt:lpstr>
      <vt:lpstr>ELEKTRONSKI OTPAD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Kontejner za odlaganje el.otpada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ELEKTRONSKI OTPAD</dc:title>
  <dc:creator>Korisnik</dc:creator>
  <cp:lastModifiedBy>Korisnik</cp:lastModifiedBy>
  <cp:revision>13</cp:revision>
  <dcterms:created xsi:type="dcterms:W3CDTF">2018-11-25T13:23:40Z</dcterms:created>
  <dcterms:modified xsi:type="dcterms:W3CDTF">2019-05-08T14:55:39Z</dcterms:modified>
</cp:coreProperties>
</file>